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9"/>
  </p:notesMasterIdLst>
  <p:sldIdLst>
    <p:sldId id="326" r:id="rId2"/>
    <p:sldId id="256" r:id="rId3"/>
    <p:sldId id="257" r:id="rId4"/>
    <p:sldId id="258" r:id="rId5"/>
    <p:sldId id="259" r:id="rId6"/>
    <p:sldId id="260" r:id="rId7"/>
    <p:sldId id="261" r:id="rId8"/>
    <p:sldId id="262" r:id="rId9"/>
    <p:sldId id="263" r:id="rId10"/>
    <p:sldId id="264" r:id="rId11"/>
    <p:sldId id="265" r:id="rId12"/>
    <p:sldId id="266" r:id="rId13"/>
    <p:sldId id="268" r:id="rId14"/>
    <p:sldId id="269" r:id="rId15"/>
    <p:sldId id="270" r:id="rId16"/>
    <p:sldId id="271" r:id="rId17"/>
    <p:sldId id="272" r:id="rId18"/>
  </p:sldIdLst>
  <p:sldSz cx="9144000" cy="5143500" type="screen16x9"/>
  <p:notesSz cx="6858000" cy="9144000"/>
  <p:embeddedFontLst>
    <p:embeddedFont>
      <p:font typeface="Barlow" panose="00000500000000000000" pitchFamily="2"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Helvetica Neue" panose="020B0604020202020204" charset="0"/>
      <p:regular r:id="rId28"/>
      <p:bold r:id="rId29"/>
      <p:italic r:id="rId30"/>
      <p:boldItalic r:id="rId31"/>
    </p:embeddedFont>
    <p:embeddedFont>
      <p:font typeface="Helvetica Neue Light" panose="020B0604020202020204" charset="0"/>
      <p:regular r:id="rId32"/>
      <p:bold r:id="rId33"/>
      <p:italic r:id="rId34"/>
      <p:boldItalic r:id="rId35"/>
    </p:embeddedFont>
    <p:embeddedFont>
      <p:font typeface="Palatino Linotype" panose="02040502050505030304" pitchFamily="18"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BA7A"/>
    <a:srgbClr val="64BE78"/>
    <a:srgbClr val="6AB879"/>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228" autoAdjust="0"/>
  </p:normalViewPr>
  <p:slideViewPr>
    <p:cSldViewPr snapToGrid="0">
      <p:cViewPr varScale="1">
        <p:scale>
          <a:sx n="112" d="100"/>
          <a:sy n="112" d="100"/>
        </p:scale>
        <p:origin x="376" y="6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355142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0d60edcd9c_0_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0d60edcd9c_0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Today we’ll take a look exclusively at the Open Source Ecosystem of HuggingFace.</a:t>
            </a:r>
            <a:endParaRPr sz="150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endParaRPr sz="1500">
              <a:solidFill>
                <a:schemeClr val="dk1"/>
              </a:solidFill>
              <a:latin typeface="Calibri"/>
              <a:ea typeface="Calibri"/>
              <a:cs typeface="Calibri"/>
              <a:sym typeface="Calibri"/>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medium of Open Source sharing is through GitHub</a:t>
            </a:r>
            <a:endParaRPr sz="1500">
              <a:solidFill>
                <a:schemeClr val="dk1"/>
              </a:solidFill>
              <a:latin typeface="Helvetica Neue"/>
              <a:ea typeface="Helvetica Neue"/>
              <a:cs typeface="Helvetica Neue"/>
              <a:sym typeface="Helvetica Neue"/>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you can observe a few of our repositories here. </a:t>
            </a:r>
            <a:endParaRPr sz="1500">
              <a:solidFill>
                <a:schemeClr val="dk1"/>
              </a:solidFill>
              <a:latin typeface="Helvetica Neue"/>
              <a:ea typeface="Helvetica Neue"/>
              <a:cs typeface="Helvetica Neue"/>
              <a:sym typeface="Helvetica Neue"/>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We will dive in the repositories showcased here in the following slides.</a:t>
            </a:r>
            <a:endParaRPr sz="1500">
              <a:solidFill>
                <a:schemeClr val="dk1"/>
              </a:solidFill>
              <a:latin typeface="Helvetica Neue"/>
              <a:ea typeface="Helvetica Neue"/>
              <a:cs typeface="Helvetica Neue"/>
              <a:sym typeface="Helvetica Neue"/>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Being on GitHub is important for us as a community-centered endeavour</a:t>
            </a:r>
            <a:endParaRPr sz="1500">
              <a:solidFill>
                <a:schemeClr val="dk1"/>
              </a:solidFill>
              <a:latin typeface="Calibri"/>
              <a:ea typeface="Calibri"/>
              <a:cs typeface="Calibri"/>
              <a:sym typeface="Calibri"/>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Across our libraries, we have more than 1000 different Open Source contributors without which the libraries wouldn’t exist.</a:t>
            </a:r>
            <a:endParaRPr sz="1500">
              <a:solidFill>
                <a:schemeClr val="dk1"/>
              </a:solidFill>
              <a:latin typeface="Calibri"/>
              <a:ea typeface="Calibri"/>
              <a:cs typeface="Calibri"/>
              <a:sym typeface="Calibri"/>
            </a:endParaRPr>
          </a:p>
          <a:p>
            <a:pPr marL="342900" lvl="0" indent="-298450" algn="l" rtl="0">
              <a:lnSpc>
                <a:spcPct val="117999"/>
              </a:lnSpc>
              <a:spcBef>
                <a:spcPts val="0"/>
              </a:spcBef>
              <a:spcAft>
                <a:spcPts val="0"/>
              </a:spcAft>
              <a:buClr>
                <a:schemeClr val="dk1"/>
              </a:buClr>
              <a:buSzPts val="1500"/>
              <a:buFont typeface="Calibri"/>
              <a:buChar char="-"/>
            </a:pPr>
            <a:r>
              <a:rPr lang="en" sz="1500">
                <a:solidFill>
                  <a:schemeClr val="dk1"/>
                </a:solidFill>
                <a:latin typeface="Calibri"/>
                <a:ea typeface="Calibri"/>
                <a:cs typeface="Calibri"/>
                <a:sym typeface="Calibri"/>
              </a:rPr>
              <a:t>58K stars in GitHub</a:t>
            </a:r>
            <a:endParaRPr sz="1500">
              <a:solidFill>
                <a:schemeClr val="dk1"/>
              </a:solidFill>
              <a:latin typeface="Calibri"/>
              <a:ea typeface="Calibri"/>
              <a:cs typeface="Calibri"/>
              <a:sym typeface="Calibri"/>
            </a:endParaRPr>
          </a:p>
          <a:p>
            <a:pPr marL="0" lvl="0" indent="0" algn="l" rtl="0">
              <a:spcBef>
                <a:spcPts val="0"/>
              </a:spcBef>
              <a:spcAft>
                <a:spcPts val="0"/>
              </a:spcAft>
              <a:buNone/>
            </a:pPr>
            <a:endParaRPr sz="15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0d60edcd9c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0d60edcd9c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First of all, as a starting point, let us begin with the model hub. The model hub is a central repository for models across different frameworks: transformers, as you all probably know, but also other NLP frameworks like AllenNLP or Flair, vision frameworks like pytorch-image-models, or timm, and other fields like speech, with pyannote, ESPNet, and others.</a:t>
            </a:r>
            <a:endParaRPr sz="1500">
              <a:solidFill>
                <a:schemeClr val="dk1"/>
              </a:solidFill>
              <a:latin typeface="Calibri"/>
              <a:ea typeface="Calibri"/>
              <a:cs typeface="Calibri"/>
              <a:sym typeface="Calibri"/>
            </a:endParaRPr>
          </a:p>
          <a:p>
            <a:pPr marL="0" lvl="0" indent="0" algn="l" rtl="0">
              <a:lnSpc>
                <a:spcPct val="117999"/>
              </a:lnSpc>
              <a:spcBef>
                <a:spcPts val="0"/>
              </a:spcBef>
              <a:spcAft>
                <a:spcPts val="0"/>
              </a:spcAft>
              <a:buClr>
                <a:schemeClr val="dk1"/>
              </a:buClr>
              <a:buSzPts val="1400"/>
              <a:buFont typeface="Arial"/>
              <a:buNone/>
            </a:pPr>
            <a:endParaRPr sz="1500">
              <a:solidFill>
                <a:schemeClr val="dk1"/>
              </a:solidFill>
              <a:latin typeface="Calibri"/>
              <a:ea typeface="Calibri"/>
              <a:cs typeface="Calibri"/>
              <a:sym typeface="Calibri"/>
            </a:endParaRPr>
          </a:p>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This screenshot is a bit outdate at 5241 models, and we actually just passed a milestone recently of 30 000 models shared on the model hub. The hub serves as a central sharing point for all models – at shines in multiple aspects:</a:t>
            </a:r>
            <a:endParaRPr sz="150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 It enables reproducibility. By sharing checkpoints, users offer them to be tested by other users, and evaluated</a:t>
            </a:r>
            <a:endParaRPr sz="150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r>
              <a:rPr lang="en" sz="1500">
                <a:solidFill>
                  <a:schemeClr val="dk1"/>
                </a:solidFill>
                <a:latin typeface="Calibri"/>
                <a:ea typeface="Calibri"/>
                <a:cs typeface="Calibri"/>
                <a:sym typeface="Calibri"/>
              </a:rPr>
              <a:t>- It saved on training, as pretrained models being shared allows easy fine-tuning on top of models trained on huge amounts of data</a:t>
            </a:r>
            <a:endParaRPr sz="15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sz="15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0d60edcd9c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0d60edcd9c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0d60edcd9c_0_6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0d60edcd9c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0d60edcd9c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0d60edcd9c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0d60edcd9c_0_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0d60edcd9c_0_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Helvetica Neue"/>
                <a:ea typeface="Helvetica Neue"/>
                <a:cs typeface="Helvetica Neue"/>
                <a:sym typeface="Helvetica Neue"/>
              </a:rPr>
              <a:t>The hub contains models, but it also contains datasets. The datasets hub is a catalogue of datasets shared by the community that you can load in 1 line of python. It contains well known datasets such as SQuAD or the GLUE benchmark, as well as many other datasets for classification, question answering, summarization, language modeling etc.</a:t>
            </a: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r>
              <a:rPr lang="en" sz="1500" dirty="0">
                <a:solidFill>
                  <a:schemeClr val="dk1"/>
                </a:solidFill>
                <a:latin typeface="Helvetica Neue"/>
                <a:ea typeface="Helvetica Neue"/>
                <a:cs typeface="Helvetica Neue"/>
                <a:sym typeface="Helvetica Neue"/>
              </a:rPr>
              <a:t>The datasets hub has more than 800 datasets. As for the model hub, each dataset comes with versioning using git for reproducibility.</a:t>
            </a:r>
            <a:endParaRPr sz="1500" dirty="0">
              <a:solidFill>
                <a:schemeClr val="dk1"/>
              </a:solidFill>
              <a:latin typeface="Helvetica Neue"/>
              <a:ea typeface="Helvetica Neue"/>
              <a:cs typeface="Helvetica Neue"/>
              <a:sym typeface="Helvetica Neue"/>
            </a:endParaRPr>
          </a:p>
          <a:p>
            <a:pPr marL="0" lvl="0" indent="0" algn="l" rtl="0">
              <a:lnSpc>
                <a:spcPct val="117999"/>
              </a:lnSpc>
              <a:spcBef>
                <a:spcPts val="0"/>
              </a:spcBef>
              <a:spcAft>
                <a:spcPts val="0"/>
              </a:spcAft>
              <a:buClr>
                <a:schemeClr val="dk1"/>
              </a:buClr>
              <a:buSzPts val="1400"/>
              <a:buFont typeface="Arial"/>
              <a:buNone/>
            </a:pPr>
            <a:endParaRPr sz="1500" dirty="0">
              <a:solidFill>
                <a:schemeClr val="dk1"/>
              </a:solidFill>
              <a:latin typeface="Calibri"/>
              <a:ea typeface="Calibri"/>
              <a:cs typeface="Calibri"/>
              <a:sym typeface="Calibri"/>
            </a:endParaRPr>
          </a:p>
          <a:p>
            <a:pPr marL="0" lvl="0" indent="0" algn="l" rtl="0">
              <a:spcBef>
                <a:spcPts val="0"/>
              </a:spcBef>
              <a:spcAft>
                <a:spcPts val="0"/>
              </a:spcAft>
              <a:buNone/>
            </a:pPr>
            <a:endParaRPr sz="1500"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0d60edcd9c_0_6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4" name="Google Shape;274;g10d60edcd9c_0_64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0d60edcd9c_0_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4" name="Google Shape;284;g10d60edcd9c_0_7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1f9f7ac3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1f9f7ac3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17e073d4a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17e073d4a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19a45d92c2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19a45d92c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Image Credit: https://medium.com/@jaskiratnandhra/extractive-text-summarization-for-english-hindi-tamil-4cf37e81091c</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19a45d92c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19a45d92c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https://www.vecteezy.com/vector-art/6094871-data-cleaning-in-flat-outline-icon-editable-vector</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9a45d92c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9a45d92c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16e385b5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16e385b5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Well, this can be much simpler actually. </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If you’ve used GitHub before, your approach when doing software related projects was likely to find repositories with tools to solve some of the problems you had. You collaborate with your team by having a shared repository.  And once you’re ready, you can open source for the whole ecosystem to use.</a:t>
            </a:r>
            <a:br>
              <a:rPr lang="en" sz="1400" dirty="0"/>
            </a:br>
            <a:br>
              <a:rPr lang="en" sz="1400" dirty="0"/>
            </a:br>
            <a:r>
              <a:rPr lang="en" sz="1400" dirty="0"/>
              <a:t>We can do the same with ML!</a:t>
            </a:r>
            <a:endParaRPr sz="1400" dirty="0"/>
          </a:p>
          <a:p>
            <a:pPr marL="457200" lvl="0" indent="-317500" algn="l" rtl="0">
              <a:spcBef>
                <a:spcPts val="0"/>
              </a:spcBef>
              <a:spcAft>
                <a:spcPts val="0"/>
              </a:spcAft>
              <a:buSzPts val="1400"/>
              <a:buChar char="●"/>
            </a:pPr>
            <a:r>
              <a:rPr lang="en" sz="1400" dirty="0"/>
              <a:t>Why do we have hundreds of people training a model for the same things again and again? What if we could instead have a central platform through which people could collaborate, explore, and discover models and datasets.</a:t>
            </a:r>
            <a:endParaRPr sz="1400" dirty="0"/>
          </a:p>
          <a:p>
            <a:pPr marL="457200" lvl="0" indent="-317500" algn="l" rtl="0">
              <a:spcBef>
                <a:spcPts val="0"/>
              </a:spcBef>
              <a:spcAft>
                <a:spcPts val="0"/>
              </a:spcAft>
              <a:buSzPts val="1400"/>
              <a:buChar char="●"/>
            </a:pPr>
            <a:r>
              <a:rPr lang="en" sz="1400" dirty="0"/>
              <a:t>That’s where Hugging Face comes in. The HF Hub is a platform with over 30K models and 3K datasets in which people can easily collaborate in their ML workflows.</a:t>
            </a:r>
            <a:endParaRPr sz="1400" dirty="0"/>
          </a:p>
          <a:p>
            <a:pPr marL="0" lvl="0" indent="0" algn="l" rtl="0">
              <a:spcBef>
                <a:spcPts val="0"/>
              </a:spcBef>
              <a:spcAft>
                <a:spcPts val="0"/>
              </a:spcAft>
              <a:buClr>
                <a:schemeClr val="dk1"/>
              </a:buClr>
              <a:buSzPts val="1100"/>
              <a:buFont typeface="Arial"/>
              <a:buNone/>
            </a:pPr>
            <a:endParaRPr sz="1400" dirty="0"/>
          </a:p>
          <a:p>
            <a:pPr marL="0" lvl="0" indent="0" algn="l" rtl="0">
              <a:spcBef>
                <a:spcPts val="0"/>
              </a:spcBef>
              <a:spcAft>
                <a:spcPts val="0"/>
              </a:spcAft>
              <a:buNone/>
            </a:pPr>
            <a:endParaRPr sz="140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0d60edcd9c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0" name="Google Shape;190;g10d60edcd9c_0_49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en">
                <a:latin typeface="Calibri"/>
                <a:ea typeface="Calibri"/>
                <a:cs typeface="Calibri"/>
                <a:sym typeface="Calibri"/>
              </a:rPr>
              <a:t>So how do we plan on doing that? </a:t>
            </a:r>
            <a:endParaRPr/>
          </a:p>
          <a:p>
            <a:pPr marL="0" lvl="0" indent="0" algn="l" rtl="0">
              <a:lnSpc>
                <a:spcPct val="117999"/>
              </a:lnSpc>
              <a:spcBef>
                <a:spcPts val="0"/>
              </a:spcBef>
              <a:spcAft>
                <a:spcPts val="0"/>
              </a:spcAft>
              <a:buSzPts val="1400"/>
              <a:buNone/>
            </a:pPr>
            <a:r>
              <a:rPr lang="en">
                <a:latin typeface="Calibri"/>
                <a:ea typeface="Calibri"/>
                <a:cs typeface="Calibri"/>
                <a:sym typeface="Calibri"/>
              </a:rPr>
              <a:t>First of all, we aim to make Machine Learning  accessible: </a:t>
            </a:r>
            <a:endParaRPr/>
          </a:p>
          <a:p>
            <a:pPr marL="342900" lvl="0" indent="-342900" algn="l" rtl="0">
              <a:lnSpc>
                <a:spcPct val="117999"/>
              </a:lnSpc>
              <a:spcBef>
                <a:spcPts val="0"/>
              </a:spcBef>
              <a:spcAft>
                <a:spcPts val="0"/>
              </a:spcAft>
              <a:buSzPts val="2200"/>
              <a:buFont typeface="Calibri"/>
              <a:buChar char="-"/>
            </a:pPr>
            <a:r>
              <a:rPr lang="en">
                <a:latin typeface="Calibri"/>
                <a:ea typeface="Calibri"/>
                <a:cs typeface="Calibri"/>
                <a:sym typeface="Calibri"/>
              </a:rPr>
              <a:t>it should be easy to access, and easy to try things out. </a:t>
            </a:r>
            <a:endParaRPr/>
          </a:p>
          <a:p>
            <a:pPr marL="342900" lvl="0" indent="-342900" algn="l" rtl="0">
              <a:lnSpc>
                <a:spcPct val="117999"/>
              </a:lnSpc>
              <a:spcBef>
                <a:spcPts val="0"/>
              </a:spcBef>
              <a:spcAft>
                <a:spcPts val="0"/>
              </a:spcAft>
              <a:buSzPts val="2200"/>
              <a:buFont typeface="Calibri"/>
              <a:buChar char="-"/>
            </a:pPr>
            <a:r>
              <a:rPr lang="en">
                <a:latin typeface="Calibri"/>
                <a:ea typeface="Calibri"/>
                <a:cs typeface="Calibri"/>
                <a:sym typeface="Calibri"/>
              </a:rPr>
              <a:t>We have several approaches to this</a:t>
            </a:r>
            <a:endParaRPr/>
          </a:p>
          <a:p>
            <a:pPr marL="342900" lvl="0" indent="-342900" algn="l" rtl="0">
              <a:lnSpc>
                <a:spcPct val="117999"/>
              </a:lnSpc>
              <a:spcBef>
                <a:spcPts val="0"/>
              </a:spcBef>
              <a:spcAft>
                <a:spcPts val="0"/>
              </a:spcAft>
              <a:buSzPts val="2200"/>
              <a:buFont typeface="Calibri"/>
              <a:buChar char="-"/>
            </a:pPr>
            <a:r>
              <a:rPr lang="en">
                <a:latin typeface="Calibri"/>
                <a:ea typeface="Calibri"/>
                <a:cs typeface="Calibri"/>
                <a:sym typeface="Calibri"/>
              </a:rPr>
              <a:t>Engineering via our Open Source libraries.</a:t>
            </a:r>
            <a:endParaRPr/>
          </a:p>
          <a:p>
            <a:pPr marL="342900" lvl="0" indent="-342900" algn="l" rtl="0">
              <a:lnSpc>
                <a:spcPct val="117999"/>
              </a:lnSpc>
              <a:spcBef>
                <a:spcPts val="0"/>
              </a:spcBef>
              <a:spcAft>
                <a:spcPts val="0"/>
              </a:spcAft>
              <a:buSzPts val="2200"/>
              <a:buFont typeface="Calibri"/>
              <a:buChar char="-"/>
            </a:pPr>
            <a:r>
              <a:rPr lang="en">
                <a:latin typeface="Calibri"/>
                <a:ea typeface="Calibri"/>
                <a:cs typeface="Calibri"/>
                <a:sym typeface="Calibri"/>
              </a:rPr>
              <a:t>Open science, by sharing all the science that we do, pretrained weights and applications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0d60edcd9c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0d60edcd9c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And although our origins come from the NLP domain, nowadays the HUb has expanded to applications across other domains:...</a:t>
            </a: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Clr>
                <a:schemeClr val="dk1"/>
              </a:buClr>
              <a:buSzPts val="1100"/>
              <a:buFont typeface="Arial"/>
              <a:buNone/>
            </a:pPr>
            <a:r>
              <a:rPr lang="en" sz="1400"/>
              <a:t>Our main goal is to democratize good Machine Learning</a:t>
            </a:r>
            <a:endParaRPr sz="1400"/>
          </a:p>
          <a:p>
            <a:pPr marL="0" lvl="0" indent="0" algn="l" rtl="0">
              <a:spcBef>
                <a:spcPts val="0"/>
              </a:spcBef>
              <a:spcAft>
                <a:spcPts val="0"/>
              </a:spcAft>
              <a:buClr>
                <a:schemeClr val="dk1"/>
              </a:buClr>
              <a:buSzPts val="1100"/>
              <a:buFont typeface="Arial"/>
              <a:buNone/>
            </a:pPr>
            <a:r>
              <a:rPr lang="en" sz="1400"/>
              <a:t>making it accessible to everyone</a:t>
            </a:r>
            <a:endParaRPr sz="1400"/>
          </a:p>
          <a:p>
            <a:pPr marL="0" lvl="0" indent="0" algn="l" rtl="0">
              <a:spcBef>
                <a:spcPts val="0"/>
              </a:spcBef>
              <a:spcAft>
                <a:spcPts val="0"/>
              </a:spcAft>
              <a:buClr>
                <a:schemeClr val="dk1"/>
              </a:buClr>
              <a:buSzPts val="1100"/>
              <a:buFont typeface="Arial"/>
              <a:buNone/>
            </a:pPr>
            <a:r>
              <a:rPr lang="en" sz="1400"/>
              <a:t>give the ability to anyone to contribute to the greater goal of solving language</a:t>
            </a:r>
            <a:endParaRPr sz="1400"/>
          </a:p>
          <a:p>
            <a:pPr marL="0" lvl="0" indent="0" algn="l" rtl="0">
              <a:spcBef>
                <a:spcPts val="0"/>
              </a:spcBef>
              <a:spcAft>
                <a:spcPts val="0"/>
              </a:spcAft>
              <a:buClr>
                <a:schemeClr val="dk1"/>
              </a:buClr>
              <a:buSzPts val="1100"/>
              <a:buFont typeface="Arial"/>
              <a:buNone/>
            </a:pPr>
            <a:endParaRPr sz="1400"/>
          </a:p>
          <a:p>
            <a:pPr marL="0" lvl="0" indent="0" algn="l" rtl="0">
              <a:spcBef>
                <a:spcPts val="0"/>
              </a:spcBef>
              <a:spcAft>
                <a:spcPts val="0"/>
              </a:spcAft>
              <a:buNone/>
            </a:pPr>
            <a:endParaRPr sz="14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476250" y="1233488"/>
            <a:ext cx="8191500" cy="14550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1E98FD"/>
              </a:buClr>
              <a:buSzPts val="4400"/>
              <a:buFont typeface="Arial"/>
              <a:buNone/>
              <a:defRPr sz="4400">
                <a:solidFill>
                  <a:srgbClr val="1E98FD"/>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65" name="Google Shape;65;p16"/>
          <p:cNvSpPr txBox="1">
            <a:spLocks noGrp="1"/>
          </p:cNvSpPr>
          <p:nvPr>
            <p:ph type="body" idx="1"/>
          </p:nvPr>
        </p:nvSpPr>
        <p:spPr>
          <a:xfrm>
            <a:off x="476250" y="4560161"/>
            <a:ext cx="8191500" cy="2604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1300"/>
              <a:buFont typeface="Arial"/>
              <a:buNone/>
              <a:defRPr sz="13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66" name="Google Shape;66;p16"/>
          <p:cNvSpPr txBox="1">
            <a:spLocks noGrp="1"/>
          </p:cNvSpPr>
          <p:nvPr>
            <p:ph type="body" idx="2"/>
          </p:nvPr>
        </p:nvSpPr>
        <p:spPr>
          <a:xfrm>
            <a:off x="476250" y="2619375"/>
            <a:ext cx="8191500" cy="9423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1pPr>
            <a:lvl2pPr marL="914400" lvl="1"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2pPr>
            <a:lvl3pPr marL="1371600" lvl="2"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3pPr>
            <a:lvl4pPr marL="1828800" lvl="3"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4pPr>
            <a:lvl5pPr marL="2286000" lvl="4" indent="-228600" algn="ctr" rtl="0">
              <a:lnSpc>
                <a:spcPct val="100000"/>
              </a:lnSpc>
              <a:spcBef>
                <a:spcPts val="0"/>
              </a:spcBef>
              <a:spcAft>
                <a:spcPts val="0"/>
              </a:spcAft>
              <a:buClr>
                <a:srgbClr val="000000"/>
              </a:buClr>
              <a:buSzPts val="2400"/>
              <a:buFont typeface="Arial"/>
              <a:buNone/>
              <a:defRPr sz="2400">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67" name="Google Shape;67;p16"/>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04"/>
        <p:cNvGrpSpPr/>
        <p:nvPr/>
      </p:nvGrpSpPr>
      <p:grpSpPr>
        <a:xfrm>
          <a:off x="0" y="0"/>
          <a:ext cx="0" cy="0"/>
          <a:chOff x="0" y="0"/>
          <a:chExt cx="0" cy="0"/>
        </a:xfrm>
      </p:grpSpPr>
      <p:sp>
        <p:nvSpPr>
          <p:cNvPr id="105" name="Google Shape;105;p25"/>
          <p:cNvSpPr txBox="1">
            <a:spLocks noGrp="1"/>
          </p:cNvSpPr>
          <p:nvPr>
            <p:ph type="title"/>
          </p:nvPr>
        </p:nvSpPr>
        <p:spPr>
          <a:xfrm>
            <a:off x="476250" y="304800"/>
            <a:ext cx="8191500" cy="5859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000000"/>
              </a:buClr>
              <a:buSzPts val="700"/>
              <a:buNon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06" name="Google Shape;106;p25"/>
          <p:cNvSpPr txBox="1">
            <a:spLocks noGrp="1"/>
          </p:cNvSpPr>
          <p:nvPr>
            <p:ph type="body" idx="1"/>
          </p:nvPr>
        </p:nvSpPr>
        <p:spPr>
          <a:xfrm>
            <a:off x="476250" y="800100"/>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07" name="Google Shape;107;p25"/>
          <p:cNvSpPr txBox="1">
            <a:spLocks noGrp="1"/>
          </p:cNvSpPr>
          <p:nvPr>
            <p:ph type="body" idx="2"/>
          </p:nvPr>
        </p:nvSpPr>
        <p:spPr>
          <a:xfrm>
            <a:off x="476250" y="1600200"/>
            <a:ext cx="8191500" cy="3162300"/>
          </a:xfrm>
          <a:prstGeom prst="rect">
            <a:avLst/>
          </a:prstGeom>
          <a:noFill/>
          <a:ln>
            <a:noFill/>
          </a:ln>
        </p:spPr>
        <p:txBody>
          <a:bodyPr spcFirstLastPara="1" wrap="square" lIns="19050" tIns="19050" rIns="19050" bIns="19050" anchor="t" anchorCtr="0">
            <a:normAutofit/>
          </a:bodyPr>
          <a:lstStyle>
            <a:lvl1pPr marL="457200" lvl="0" indent="-228600" algn="l" rtl="0">
              <a:lnSpc>
                <a:spcPct val="100000"/>
              </a:lnSpc>
              <a:spcBef>
                <a:spcPts val="900"/>
              </a:spcBef>
              <a:spcAft>
                <a:spcPts val="0"/>
              </a:spcAft>
              <a:buClr>
                <a:srgbClr val="000000"/>
              </a:buClr>
              <a:buSzPts val="2100"/>
              <a:buFont typeface="Arial"/>
              <a:buNone/>
              <a:defRPr sz="2100"/>
            </a:lvl1pPr>
            <a:lvl2pPr marL="914400" lvl="1" indent="-228600" algn="l" rtl="0">
              <a:lnSpc>
                <a:spcPct val="100000"/>
              </a:lnSpc>
              <a:spcBef>
                <a:spcPts val="900"/>
              </a:spcBef>
              <a:spcAft>
                <a:spcPts val="0"/>
              </a:spcAft>
              <a:buClr>
                <a:srgbClr val="000000"/>
              </a:buClr>
              <a:buSzPts val="2100"/>
              <a:buFont typeface="Arial"/>
              <a:buNone/>
              <a:defRPr sz="2100"/>
            </a:lvl2pPr>
            <a:lvl3pPr marL="1371600" lvl="2" indent="-228600" algn="l" rtl="0">
              <a:lnSpc>
                <a:spcPct val="100000"/>
              </a:lnSpc>
              <a:spcBef>
                <a:spcPts val="900"/>
              </a:spcBef>
              <a:spcAft>
                <a:spcPts val="0"/>
              </a:spcAft>
              <a:buClr>
                <a:srgbClr val="000000"/>
              </a:buClr>
              <a:buSzPts val="2100"/>
              <a:buFont typeface="Arial"/>
              <a:buNone/>
              <a:defRPr sz="2100"/>
            </a:lvl3pPr>
            <a:lvl4pPr marL="1828800" lvl="3" indent="-228600" algn="l" rtl="0">
              <a:lnSpc>
                <a:spcPct val="100000"/>
              </a:lnSpc>
              <a:spcBef>
                <a:spcPts val="900"/>
              </a:spcBef>
              <a:spcAft>
                <a:spcPts val="0"/>
              </a:spcAft>
              <a:buClr>
                <a:srgbClr val="000000"/>
              </a:buClr>
              <a:buSzPts val="2100"/>
              <a:buFont typeface="Arial"/>
              <a:buNone/>
              <a:defRPr sz="2100"/>
            </a:lvl4pPr>
            <a:lvl5pPr marL="2286000" lvl="4" indent="-228600" algn="l" rtl="0">
              <a:lnSpc>
                <a:spcPct val="100000"/>
              </a:lnSpc>
              <a:spcBef>
                <a:spcPts val="900"/>
              </a:spcBef>
              <a:spcAft>
                <a:spcPts val="0"/>
              </a:spcAft>
              <a:buClr>
                <a:srgbClr val="000000"/>
              </a:buClr>
              <a:buSzPts val="2100"/>
              <a:buFont typeface="Arial"/>
              <a:buNone/>
              <a:defRPr sz="2100"/>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08" name="Google Shape;108;p25"/>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tatement">
  <p:cSld name="Statement">
    <p:spTree>
      <p:nvGrpSpPr>
        <p:cNvPr id="1" name="Shape 109"/>
        <p:cNvGrpSpPr/>
        <p:nvPr/>
      </p:nvGrpSpPr>
      <p:grpSpPr>
        <a:xfrm>
          <a:off x="0" y="0"/>
          <a:ext cx="0" cy="0"/>
          <a:chOff x="0" y="0"/>
          <a:chExt cx="0" cy="0"/>
        </a:xfrm>
      </p:grpSpPr>
      <p:sp>
        <p:nvSpPr>
          <p:cNvPr id="110" name="Google Shape;110;p26"/>
          <p:cNvSpPr txBox="1">
            <a:spLocks noGrp="1"/>
          </p:cNvSpPr>
          <p:nvPr>
            <p:ph type="body" idx="1"/>
          </p:nvPr>
        </p:nvSpPr>
        <p:spPr>
          <a:xfrm>
            <a:off x="476250" y="1847850"/>
            <a:ext cx="8191500" cy="1463700"/>
          </a:xfrm>
          <a:prstGeom prst="rect">
            <a:avLst/>
          </a:prstGeom>
          <a:noFill/>
          <a:ln>
            <a:noFill/>
          </a:ln>
        </p:spPr>
        <p:txBody>
          <a:bodyPr spcFirstLastPara="1" wrap="square" lIns="19050" tIns="19050" rIns="19050" bIns="19050" anchor="ctr" anchorCtr="0">
            <a:normAutofit/>
          </a:bodyPr>
          <a:lstStyle>
            <a:lvl1pPr marL="457200" lvl="0"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1pPr>
            <a:lvl2pPr marL="914400" lvl="1"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2pPr>
            <a:lvl3pPr marL="1371600" lvl="2"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3pPr>
            <a:lvl4pPr marL="1828800" lvl="3"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4pPr>
            <a:lvl5pPr marL="2286000" lvl="4" indent="-228600" algn="ctr" rtl="0">
              <a:lnSpc>
                <a:spcPct val="100000"/>
              </a:lnSpc>
              <a:spcBef>
                <a:spcPts val="0"/>
              </a:spcBef>
              <a:spcAft>
                <a:spcPts val="0"/>
              </a:spcAft>
              <a:buClr>
                <a:srgbClr val="1E98FD"/>
              </a:buClr>
              <a:buSzPts val="3200"/>
              <a:buFont typeface="Arial"/>
              <a:buNone/>
              <a:defRPr sz="3200">
                <a:solidFill>
                  <a:srgbClr val="1E98FD"/>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1" name="Google Shape;111;p26"/>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Fact">
  <p:cSld name="Big Fact">
    <p:spTree>
      <p:nvGrpSpPr>
        <p:cNvPr id="1" name="Shape 112"/>
        <p:cNvGrpSpPr/>
        <p:nvPr/>
      </p:nvGrpSpPr>
      <p:grpSpPr>
        <a:xfrm>
          <a:off x="0" y="0"/>
          <a:ext cx="0" cy="0"/>
          <a:chOff x="0" y="0"/>
          <a:chExt cx="0" cy="0"/>
        </a:xfrm>
      </p:grpSpPr>
      <p:sp>
        <p:nvSpPr>
          <p:cNvPr id="113" name="Google Shape;113;p27"/>
          <p:cNvSpPr txBox="1">
            <a:spLocks noGrp="1"/>
          </p:cNvSpPr>
          <p:nvPr>
            <p:ph type="body" idx="1"/>
          </p:nvPr>
        </p:nvSpPr>
        <p:spPr>
          <a:xfrm>
            <a:off x="476250" y="1464786"/>
            <a:ext cx="8191500" cy="1683300"/>
          </a:xfrm>
          <a:prstGeom prst="rect">
            <a:avLst/>
          </a:prstGeom>
          <a:noFill/>
          <a:ln>
            <a:noFill/>
          </a:ln>
        </p:spPr>
        <p:txBody>
          <a:bodyPr spcFirstLastPara="1" wrap="square" lIns="19050" tIns="19050" rIns="19050" bIns="19050" anchor="b" anchorCtr="0">
            <a:normAutofit/>
          </a:bodyPr>
          <a:lstStyle>
            <a:lvl1pPr marL="457200" lvl="0"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1pPr>
            <a:lvl2pPr marL="914400" lvl="1"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2pPr>
            <a:lvl3pPr marL="1371600" lvl="2"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3pPr>
            <a:lvl4pPr marL="1828800" lvl="3"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4pPr>
            <a:lvl5pPr marL="2286000" lvl="4" indent="-228600" algn="ctr" rtl="0">
              <a:lnSpc>
                <a:spcPct val="80000"/>
              </a:lnSpc>
              <a:spcBef>
                <a:spcPts val="0"/>
              </a:spcBef>
              <a:spcAft>
                <a:spcPts val="0"/>
              </a:spcAft>
              <a:buClr>
                <a:srgbClr val="1E98FD"/>
              </a:buClr>
              <a:buSzPts val="8400"/>
              <a:buFont typeface="Arial"/>
              <a:buNone/>
              <a:defRPr sz="8400">
                <a:solidFill>
                  <a:srgbClr val="1E98FD"/>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4" name="Google Shape;114;p27"/>
          <p:cNvSpPr txBox="1">
            <a:spLocks noGrp="1"/>
          </p:cNvSpPr>
          <p:nvPr>
            <p:ph type="body" idx="2"/>
          </p:nvPr>
        </p:nvSpPr>
        <p:spPr>
          <a:xfrm>
            <a:off x="476250" y="3195638"/>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1700"/>
              <a:buFont typeface="Arial"/>
              <a:buNone/>
              <a:defRPr sz="17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5" name="Google Shape;115;p27"/>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16"/>
        <p:cNvGrpSpPr/>
        <p:nvPr/>
      </p:nvGrpSpPr>
      <p:grpSpPr>
        <a:xfrm>
          <a:off x="0" y="0"/>
          <a:ext cx="0" cy="0"/>
          <a:chOff x="0" y="0"/>
          <a:chExt cx="0" cy="0"/>
        </a:xfrm>
      </p:grpSpPr>
      <p:sp>
        <p:nvSpPr>
          <p:cNvPr id="117" name="Google Shape;117;p28"/>
          <p:cNvSpPr txBox="1">
            <a:spLocks noGrp="1"/>
          </p:cNvSpPr>
          <p:nvPr>
            <p:ph type="body" idx="1"/>
          </p:nvPr>
        </p:nvSpPr>
        <p:spPr>
          <a:xfrm>
            <a:off x="476250" y="4183157"/>
            <a:ext cx="8191500" cy="312300"/>
          </a:xfrm>
          <a:prstGeom prst="rect">
            <a:avLst/>
          </a:prstGeom>
          <a:noFill/>
          <a:ln>
            <a:noFill/>
          </a:ln>
        </p:spPr>
        <p:txBody>
          <a:bodyPr spcFirstLastPara="1" wrap="square" lIns="19050" tIns="19050" rIns="19050" bIns="19050" anchor="ctr" anchorCtr="0">
            <a:normAutofit/>
          </a:bodyPr>
          <a:lstStyle>
            <a:lvl1pPr marL="457200" lvl="0" indent="-228600" algn="ctr" rtl="0">
              <a:lnSpc>
                <a:spcPct val="100000"/>
              </a:lnSpc>
              <a:spcBef>
                <a:spcPts val="0"/>
              </a:spcBef>
              <a:spcAft>
                <a:spcPts val="0"/>
              </a:spcAft>
              <a:buClr>
                <a:srgbClr val="000000"/>
              </a:buClr>
              <a:buSzPts val="1700"/>
              <a:buFont typeface="Arial"/>
              <a:buNone/>
              <a:defRPr sz="17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8" name="Google Shape;118;p28"/>
          <p:cNvSpPr txBox="1">
            <a:spLocks noGrp="1"/>
          </p:cNvSpPr>
          <p:nvPr>
            <p:ph type="body" idx="2"/>
          </p:nvPr>
        </p:nvSpPr>
        <p:spPr>
          <a:xfrm>
            <a:off x="476250" y="1928238"/>
            <a:ext cx="8191500" cy="1286400"/>
          </a:xfrm>
          <a:prstGeom prst="rect">
            <a:avLst/>
          </a:prstGeom>
          <a:noFill/>
          <a:ln>
            <a:noFill/>
          </a:ln>
        </p:spPr>
        <p:txBody>
          <a:bodyPr spcFirstLastPara="1" wrap="square" lIns="19050" tIns="19050" rIns="19050" bIns="19050" anchor="ctr" anchorCtr="0">
            <a:normAutofit/>
          </a:bodyPr>
          <a:lstStyle>
            <a:lvl1pPr marL="457200" lvl="0"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1pPr>
            <a:lvl2pPr marL="914400" lvl="1"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2pPr>
            <a:lvl3pPr marL="1371600" lvl="2"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3pPr>
            <a:lvl4pPr marL="1828800" lvl="3"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4pPr>
            <a:lvl5pPr marL="2286000" lvl="4" indent="-228600" algn="ctr" rtl="0">
              <a:lnSpc>
                <a:spcPct val="80000"/>
              </a:lnSpc>
              <a:spcBef>
                <a:spcPts val="0"/>
              </a:spcBef>
              <a:spcAft>
                <a:spcPts val="0"/>
              </a:spcAft>
              <a:buClr>
                <a:srgbClr val="FF00D8"/>
              </a:buClr>
              <a:buSzPts val="3200"/>
              <a:buFont typeface="Arial"/>
              <a:buNone/>
              <a:defRPr sz="3200">
                <a:solidFill>
                  <a:srgbClr val="FF00D8"/>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19" name="Google Shape;119;p28"/>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120"/>
        <p:cNvGrpSpPr/>
        <p:nvPr/>
      </p:nvGrpSpPr>
      <p:grpSpPr>
        <a:xfrm>
          <a:off x="0" y="0"/>
          <a:ext cx="0" cy="0"/>
          <a:chOff x="0" y="0"/>
          <a:chExt cx="0" cy="0"/>
        </a:xfrm>
      </p:grpSpPr>
      <p:sp>
        <p:nvSpPr>
          <p:cNvPr id="121" name="Google Shape;121;p29"/>
          <p:cNvSpPr>
            <a:spLocks noGrp="1"/>
          </p:cNvSpPr>
          <p:nvPr>
            <p:ph type="pic" idx="2"/>
          </p:nvPr>
        </p:nvSpPr>
        <p:spPr>
          <a:xfrm>
            <a:off x="4572000" y="1804988"/>
            <a:ext cx="4572000" cy="3453000"/>
          </a:xfrm>
          <a:prstGeom prst="rect">
            <a:avLst/>
          </a:prstGeom>
          <a:noFill/>
          <a:ln>
            <a:noFill/>
          </a:ln>
        </p:spPr>
      </p:sp>
      <p:sp>
        <p:nvSpPr>
          <p:cNvPr id="122" name="Google Shape;122;p29"/>
          <p:cNvSpPr>
            <a:spLocks noGrp="1"/>
          </p:cNvSpPr>
          <p:nvPr>
            <p:ph type="pic" idx="3"/>
          </p:nvPr>
        </p:nvSpPr>
        <p:spPr>
          <a:xfrm>
            <a:off x="4572000" y="-235744"/>
            <a:ext cx="4572000" cy="3048000"/>
          </a:xfrm>
          <a:prstGeom prst="rect">
            <a:avLst/>
          </a:prstGeom>
          <a:noFill/>
          <a:ln>
            <a:noFill/>
          </a:ln>
        </p:spPr>
      </p:sp>
      <p:sp>
        <p:nvSpPr>
          <p:cNvPr id="123" name="Google Shape;123;p29"/>
          <p:cNvSpPr>
            <a:spLocks noGrp="1"/>
          </p:cNvSpPr>
          <p:nvPr>
            <p:ph type="pic" idx="4"/>
          </p:nvPr>
        </p:nvSpPr>
        <p:spPr>
          <a:xfrm>
            <a:off x="-1576387" y="0"/>
            <a:ext cx="7715100" cy="5143500"/>
          </a:xfrm>
          <a:prstGeom prst="rect">
            <a:avLst/>
          </a:prstGeom>
          <a:noFill/>
          <a:ln>
            <a:noFill/>
          </a:ln>
        </p:spPr>
      </p:sp>
      <p:sp>
        <p:nvSpPr>
          <p:cNvPr id="124" name="Google Shape;124;p29"/>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125"/>
        <p:cNvGrpSpPr/>
        <p:nvPr/>
      </p:nvGrpSpPr>
      <p:grpSpPr>
        <a:xfrm>
          <a:off x="0" y="0"/>
          <a:ext cx="0" cy="0"/>
          <a:chOff x="0" y="0"/>
          <a:chExt cx="0" cy="0"/>
        </a:xfrm>
      </p:grpSpPr>
      <p:sp>
        <p:nvSpPr>
          <p:cNvPr id="126" name="Google Shape;126;p30"/>
          <p:cNvSpPr>
            <a:spLocks noGrp="1"/>
          </p:cNvSpPr>
          <p:nvPr>
            <p:ph type="pic" idx="2"/>
          </p:nvPr>
        </p:nvSpPr>
        <p:spPr>
          <a:xfrm>
            <a:off x="0" y="-476250"/>
            <a:ext cx="9144000" cy="6096000"/>
          </a:xfrm>
          <a:prstGeom prst="rect">
            <a:avLst/>
          </a:prstGeom>
          <a:noFill/>
          <a:ln>
            <a:noFill/>
          </a:ln>
        </p:spPr>
      </p:sp>
      <p:sp>
        <p:nvSpPr>
          <p:cNvPr id="127" name="Google Shape;127;p30"/>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28"/>
        <p:cNvGrpSpPr/>
        <p:nvPr/>
      </p:nvGrpSpPr>
      <p:grpSpPr>
        <a:xfrm>
          <a:off x="0" y="0"/>
          <a:ext cx="0" cy="0"/>
          <a:chOff x="0" y="0"/>
          <a:chExt cx="0" cy="0"/>
        </a:xfrm>
      </p:grpSpPr>
      <p:sp>
        <p:nvSpPr>
          <p:cNvPr id="129" name="Google Shape;129;p31"/>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BJECT 2">
  <p:cSld name="OBJECT 2">
    <p:spTree>
      <p:nvGrpSpPr>
        <p:cNvPr id="1" name="Shape 130"/>
        <p:cNvGrpSpPr/>
        <p:nvPr/>
      </p:nvGrpSpPr>
      <p:grpSpPr>
        <a:xfrm>
          <a:off x="0" y="0"/>
          <a:ext cx="0" cy="0"/>
          <a:chOff x="0" y="0"/>
          <a:chExt cx="0" cy="0"/>
        </a:xfrm>
      </p:grpSpPr>
      <p:sp>
        <p:nvSpPr>
          <p:cNvPr id="131" name="Google Shape;131;p32"/>
          <p:cNvSpPr txBox="1">
            <a:spLocks noGrp="1"/>
          </p:cNvSpPr>
          <p:nvPr>
            <p:ph type="title"/>
          </p:nvPr>
        </p:nvSpPr>
        <p:spPr>
          <a:xfrm>
            <a:off x="345734" y="273844"/>
            <a:ext cx="8445000" cy="7443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rgbClr val="001543"/>
              </a:buClr>
              <a:buSzPts val="3000"/>
              <a:buFont typeface="Barlow"/>
              <a:buNone/>
              <a:defRPr sz="3000">
                <a:solidFill>
                  <a:srgbClr val="001543"/>
                </a:solidFill>
                <a:latin typeface="Barlow"/>
                <a:ea typeface="Barlow"/>
                <a:cs typeface="Barlow"/>
                <a:sym typeface="Barlow"/>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32" name="Google Shape;132;p32"/>
          <p:cNvSpPr txBox="1">
            <a:spLocks noGrp="1"/>
          </p:cNvSpPr>
          <p:nvPr>
            <p:ph type="body" idx="1"/>
          </p:nvPr>
        </p:nvSpPr>
        <p:spPr>
          <a:xfrm>
            <a:off x="345734" y="1189434"/>
            <a:ext cx="8445000" cy="3443400"/>
          </a:xfrm>
          <a:prstGeom prst="rect">
            <a:avLst/>
          </a:prstGeom>
          <a:noFill/>
          <a:ln>
            <a:noFill/>
          </a:ln>
        </p:spPr>
        <p:txBody>
          <a:bodyPr spcFirstLastPara="1" wrap="square" lIns="0" tIns="0" rIns="0" bIns="0" anchor="t" anchorCtr="0">
            <a:normAutofit/>
          </a:bodyPr>
          <a:lstStyle>
            <a:lvl1pPr marL="457200" lvl="0"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1pPr>
            <a:lvl2pPr marL="914400" lvl="1"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2pPr>
            <a:lvl3pPr marL="1371600" lvl="2"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3pPr>
            <a:lvl4pPr marL="1828800" lvl="3"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4pPr>
            <a:lvl5pPr marL="2286000" lvl="4"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33" name="Google Shape;133;p32"/>
          <p:cNvSpPr txBox="1">
            <a:spLocks noGrp="1"/>
          </p:cNvSpPr>
          <p:nvPr>
            <p:ph type="sldNum" idx="12"/>
          </p:nvPr>
        </p:nvSpPr>
        <p:spPr>
          <a:xfrm>
            <a:off x="4419600" y="4629150"/>
            <a:ext cx="2133600" cy="207900"/>
          </a:xfrm>
          <a:prstGeom prst="rect">
            <a:avLst/>
          </a:prstGeom>
          <a:noFill/>
          <a:ln>
            <a:noFill/>
          </a:ln>
        </p:spPr>
        <p:txBody>
          <a:bodyPr spcFirstLastPara="1" wrap="square" lIns="34275" tIns="34275" rIns="34275" bIns="34275" anchor="ctr" anchorCtr="0">
            <a:sp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134"/>
        <p:cNvGrpSpPr/>
        <p:nvPr/>
      </p:nvGrpSpPr>
      <p:grpSpPr>
        <a:xfrm>
          <a:off x="0" y="0"/>
          <a:ext cx="0" cy="0"/>
          <a:chOff x="0" y="0"/>
          <a:chExt cx="0" cy="0"/>
        </a:xfrm>
      </p:grpSpPr>
      <p:sp>
        <p:nvSpPr>
          <p:cNvPr id="135" name="Google Shape;135;p33"/>
          <p:cNvSpPr txBox="1">
            <a:spLocks noGrp="1"/>
          </p:cNvSpPr>
          <p:nvPr>
            <p:ph type="title"/>
          </p:nvPr>
        </p:nvSpPr>
        <p:spPr>
          <a:xfrm>
            <a:off x="892969" y="1701106"/>
            <a:ext cx="7358100" cy="17412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rgbClr val="001543"/>
              </a:buClr>
              <a:buSzPts val="3000"/>
              <a:buFont typeface="Barlow"/>
              <a:buNone/>
              <a:defRPr sz="3000">
                <a:solidFill>
                  <a:srgbClr val="001543"/>
                </a:solidFill>
                <a:latin typeface="Barlow"/>
                <a:ea typeface="Barlow"/>
                <a:cs typeface="Barlow"/>
                <a:sym typeface="Barlow"/>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36" name="Google Shape;136;p33"/>
          <p:cNvSpPr txBox="1">
            <a:spLocks noGrp="1"/>
          </p:cNvSpPr>
          <p:nvPr>
            <p:ph type="sldNum" idx="12"/>
          </p:nvPr>
        </p:nvSpPr>
        <p:spPr>
          <a:xfrm>
            <a:off x="0" y="0"/>
            <a:ext cx="221700" cy="238500"/>
          </a:xfrm>
          <a:prstGeom prst="rect">
            <a:avLst/>
          </a:prstGeom>
          <a:noFill/>
          <a:ln>
            <a:noFill/>
          </a:ln>
        </p:spPr>
        <p:txBody>
          <a:bodyPr spcFirstLastPara="1" wrap="square" lIns="34275" tIns="34275" rIns="34275" bIns="34275" anchor="t" anchorCtr="0">
            <a:spAutoFit/>
          </a:bodyPr>
          <a:lstStyle>
            <a:lvl1pPr marL="0" marR="0" lvl="0"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Title &amp; Subtitle">
  <p:cSld name="1_Title &amp; Subtitle">
    <p:bg>
      <p:bgPr>
        <a:solidFill>
          <a:srgbClr val="000000"/>
        </a:solidFill>
        <a:effectLst/>
      </p:bgPr>
    </p:bg>
    <p:spTree>
      <p:nvGrpSpPr>
        <p:cNvPr id="1" name="Shape 137"/>
        <p:cNvGrpSpPr/>
        <p:nvPr/>
      </p:nvGrpSpPr>
      <p:grpSpPr>
        <a:xfrm>
          <a:off x="0" y="0"/>
          <a:ext cx="0" cy="0"/>
          <a:chOff x="0" y="0"/>
          <a:chExt cx="0" cy="0"/>
        </a:xfrm>
      </p:grpSpPr>
      <p:sp>
        <p:nvSpPr>
          <p:cNvPr id="138" name="Google Shape;138;p34"/>
          <p:cNvSpPr txBox="1">
            <a:spLocks noGrp="1"/>
          </p:cNvSpPr>
          <p:nvPr>
            <p:ph type="title"/>
          </p:nvPr>
        </p:nvSpPr>
        <p:spPr>
          <a:xfrm>
            <a:off x="2502545" y="1290898"/>
            <a:ext cx="4138800" cy="1305900"/>
          </a:xfrm>
          <a:prstGeom prst="rect">
            <a:avLst/>
          </a:prstGeom>
          <a:noFill/>
          <a:ln>
            <a:noFill/>
          </a:ln>
        </p:spPr>
        <p:txBody>
          <a:bodyPr spcFirstLastPara="1" wrap="square" lIns="20100" tIns="20100" rIns="20100" bIns="20100" anchor="b" anchorCtr="0">
            <a:normAutofit/>
          </a:bodyPr>
          <a:lstStyle>
            <a:lvl1pPr lvl="0" algn="ctr" rtl="0">
              <a:lnSpc>
                <a:spcPct val="100000"/>
              </a:lnSpc>
              <a:spcBef>
                <a:spcPts val="0"/>
              </a:spcBef>
              <a:spcAft>
                <a:spcPts val="0"/>
              </a:spcAft>
              <a:buClr>
                <a:srgbClr val="FFFFFF"/>
              </a:buClr>
              <a:buSzPts val="4100"/>
              <a:buFont typeface="Helvetica Neue Light"/>
              <a:buNone/>
              <a:defRPr sz="4100">
                <a:solidFill>
                  <a:srgbClr val="FFFFFF"/>
                </a:solidFill>
                <a:latin typeface="Helvetica Neue Light"/>
                <a:ea typeface="Helvetica Neue Light"/>
                <a:cs typeface="Helvetica Neue Light"/>
                <a:sym typeface="Helvetica Neue Light"/>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39" name="Google Shape;139;p34"/>
          <p:cNvSpPr txBox="1">
            <a:spLocks noGrp="1"/>
          </p:cNvSpPr>
          <p:nvPr>
            <p:ph type="body" idx="1"/>
          </p:nvPr>
        </p:nvSpPr>
        <p:spPr>
          <a:xfrm>
            <a:off x="2502545" y="2632025"/>
            <a:ext cx="4138800" cy="447000"/>
          </a:xfrm>
          <a:prstGeom prst="rect">
            <a:avLst/>
          </a:prstGeom>
          <a:noFill/>
          <a:ln>
            <a:noFill/>
          </a:ln>
        </p:spPr>
        <p:txBody>
          <a:bodyPr spcFirstLastPara="1" wrap="square" lIns="20100" tIns="20100" rIns="20100" bIns="20100" anchor="t" anchorCtr="0">
            <a:normAutofit/>
          </a:bodyPr>
          <a:lstStyle>
            <a:lvl1pPr marL="457200" lvl="0"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1pPr>
            <a:lvl2pPr marL="914400" lvl="1"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2pPr>
            <a:lvl3pPr marL="1371600" lvl="2"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3pPr>
            <a:lvl4pPr marL="1828800" lvl="3"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4pPr>
            <a:lvl5pPr marL="2286000" lvl="4" indent="-228600" algn="ctr" rtl="0">
              <a:lnSpc>
                <a:spcPct val="100000"/>
              </a:lnSpc>
              <a:spcBef>
                <a:spcPts val="0"/>
              </a:spcBef>
              <a:spcAft>
                <a:spcPts val="0"/>
              </a:spcAft>
              <a:buClr>
                <a:srgbClr val="FFFFFF"/>
              </a:buClr>
              <a:buSzPts val="1600"/>
              <a:buFont typeface="Helvetica Neue Light"/>
              <a:buNone/>
              <a:defRPr sz="1600">
                <a:solidFill>
                  <a:srgbClr val="FFFFFF"/>
                </a:solidFill>
                <a:latin typeface="Helvetica Neue Light"/>
                <a:ea typeface="Helvetica Neue Light"/>
                <a:cs typeface="Helvetica Neue Light"/>
                <a:sym typeface="Helvetica Neue Light"/>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40" name="Google Shape;140;p34"/>
          <p:cNvSpPr txBox="1">
            <a:spLocks noGrp="1"/>
          </p:cNvSpPr>
          <p:nvPr>
            <p:ph type="sldNum" idx="12"/>
          </p:nvPr>
        </p:nvSpPr>
        <p:spPr>
          <a:xfrm>
            <a:off x="4488761" y="4304667"/>
            <a:ext cx="161400" cy="163800"/>
          </a:xfrm>
          <a:prstGeom prst="rect">
            <a:avLst/>
          </a:prstGeom>
          <a:noFill/>
          <a:ln>
            <a:noFill/>
          </a:ln>
        </p:spPr>
        <p:txBody>
          <a:bodyPr spcFirstLastPara="1" wrap="square" lIns="20100" tIns="20100" rIns="20100" bIns="20100" anchor="t" anchorCtr="0">
            <a:spAutoFit/>
          </a:bodyPr>
          <a:lstStyle>
            <a:lvl1pPr marL="0" marR="0" lvl="0"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ype="tx">
  <p:cSld name="TITLE_AND_BODY">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476250" y="1233488"/>
            <a:ext cx="8191500" cy="14526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FF00D8"/>
              </a:buClr>
              <a:buSzPts val="4400"/>
              <a:buFont typeface="Arial"/>
              <a:buNone/>
              <a:defRPr sz="4400">
                <a:solidFill>
                  <a:srgbClr val="FF00D8"/>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70" name="Google Shape;70;p17"/>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mp; Subtitle">
  <p:cSld name="Title &amp; Subtitle">
    <p:bg>
      <p:bgPr>
        <a:solidFill>
          <a:srgbClr val="000000"/>
        </a:solidFill>
        <a:effectLst/>
      </p:bgPr>
    </p:bg>
    <p:spTree>
      <p:nvGrpSpPr>
        <p:cNvPr id="1" name="Shape 141"/>
        <p:cNvGrpSpPr/>
        <p:nvPr/>
      </p:nvGrpSpPr>
      <p:grpSpPr>
        <a:xfrm>
          <a:off x="0" y="0"/>
          <a:ext cx="0" cy="0"/>
          <a:chOff x="0" y="0"/>
          <a:chExt cx="0" cy="0"/>
        </a:xfrm>
      </p:grpSpPr>
      <p:sp>
        <p:nvSpPr>
          <p:cNvPr id="142" name="Google Shape;142;p35"/>
          <p:cNvSpPr txBox="1">
            <a:spLocks noGrp="1"/>
          </p:cNvSpPr>
          <p:nvPr>
            <p:ph type="title"/>
          </p:nvPr>
        </p:nvSpPr>
        <p:spPr>
          <a:xfrm>
            <a:off x="1812726" y="863947"/>
            <a:ext cx="5518500" cy="1741200"/>
          </a:xfrm>
          <a:prstGeom prst="rect">
            <a:avLst/>
          </a:prstGeom>
          <a:noFill/>
          <a:ln>
            <a:noFill/>
          </a:ln>
        </p:spPr>
        <p:txBody>
          <a:bodyPr spcFirstLastPara="1" wrap="square" lIns="26775" tIns="26775" rIns="26775" bIns="26775" anchor="b" anchorCtr="0">
            <a:normAutofit/>
          </a:bodyPr>
          <a:lstStyle>
            <a:lvl1pPr lvl="0" algn="ctr" rtl="0">
              <a:lnSpc>
                <a:spcPct val="100000"/>
              </a:lnSpc>
              <a:spcBef>
                <a:spcPts val="0"/>
              </a:spcBef>
              <a:spcAft>
                <a:spcPts val="0"/>
              </a:spcAft>
              <a:buClr>
                <a:srgbClr val="FFFFFF"/>
              </a:buClr>
              <a:buSzPts val="4200"/>
              <a:buFont typeface="Helvetica Neue"/>
              <a:buNone/>
              <a:defRPr sz="4200">
                <a:solidFill>
                  <a:srgbClr val="FFFFFF"/>
                </a:solidFill>
                <a:latin typeface="Helvetica Neue"/>
                <a:ea typeface="Helvetica Neue"/>
                <a:cs typeface="Helvetica Neue"/>
                <a:sym typeface="Helvetica Neu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43" name="Google Shape;143;p35"/>
          <p:cNvSpPr txBox="1">
            <a:spLocks noGrp="1"/>
          </p:cNvSpPr>
          <p:nvPr>
            <p:ph type="body" idx="1"/>
          </p:nvPr>
        </p:nvSpPr>
        <p:spPr>
          <a:xfrm>
            <a:off x="1812726" y="2652117"/>
            <a:ext cx="5518500" cy="596100"/>
          </a:xfrm>
          <a:prstGeom prst="rect">
            <a:avLst/>
          </a:prstGeom>
          <a:noFill/>
          <a:ln>
            <a:noFill/>
          </a:ln>
        </p:spPr>
        <p:txBody>
          <a:bodyPr spcFirstLastPara="1" wrap="square" lIns="26775" tIns="26775" rIns="26775" bIns="26775" anchor="t" anchorCtr="0">
            <a:normAutofit/>
          </a:bodyPr>
          <a:lstStyle>
            <a:lvl1pPr marL="457200" lvl="0"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1pPr>
            <a:lvl2pPr marL="914400" lvl="1"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2pPr>
            <a:lvl3pPr marL="1371600" lvl="2"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3pPr>
            <a:lvl4pPr marL="1828800" lvl="3"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4pPr>
            <a:lvl5pPr marL="2286000" lvl="4" indent="-228600" algn="ctr" rtl="0">
              <a:lnSpc>
                <a:spcPct val="100000"/>
              </a:lnSpc>
              <a:spcBef>
                <a:spcPts val="0"/>
              </a:spcBef>
              <a:spcAft>
                <a:spcPts val="0"/>
              </a:spcAft>
              <a:buClr>
                <a:srgbClr val="FFFFFF"/>
              </a:buClr>
              <a:buSzPts val="2000"/>
              <a:buFont typeface="Helvetica Neue"/>
              <a:buNone/>
              <a:defRPr sz="2000">
                <a:solidFill>
                  <a:srgbClr val="FFFFFF"/>
                </a:solidFill>
                <a:latin typeface="Helvetica Neue"/>
                <a:ea typeface="Helvetica Neue"/>
                <a:cs typeface="Helvetica Neue"/>
                <a:sym typeface="Helvetica Neue"/>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44" name="Google Shape;144;p35"/>
          <p:cNvSpPr txBox="1">
            <a:spLocks noGrp="1"/>
          </p:cNvSpPr>
          <p:nvPr>
            <p:ph type="sldNum" idx="12"/>
          </p:nvPr>
        </p:nvSpPr>
        <p:spPr>
          <a:xfrm>
            <a:off x="4482789" y="4902398"/>
            <a:ext cx="174900" cy="177300"/>
          </a:xfrm>
          <a:prstGeom prst="rect">
            <a:avLst/>
          </a:prstGeom>
          <a:noFill/>
          <a:ln>
            <a:noFill/>
          </a:ln>
        </p:spPr>
        <p:txBody>
          <a:bodyPr spcFirstLastPara="1" wrap="square" lIns="26775" tIns="26775" rIns="26775" bIns="26775" anchor="t" anchorCtr="0">
            <a:spAutoFit/>
          </a:bodyPr>
          <a:lstStyle>
            <a:lvl1pPr marL="0" marR="0" lvl="0"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FFFFFF"/>
              </a:buClr>
              <a:buSzPts val="800"/>
              <a:buFont typeface="Helvetica Neue Light"/>
              <a:buNone/>
              <a:defRPr sz="8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5978611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1">
  <p:cSld name="Section 1">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476250" y="1233488"/>
            <a:ext cx="8191500" cy="14526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FF00D8"/>
              </a:buClr>
              <a:buSzPts val="4400"/>
              <a:buFont typeface="Arial"/>
              <a:buNone/>
              <a:defRPr sz="4400">
                <a:solidFill>
                  <a:srgbClr val="FF00D8"/>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58" name="Google Shape;58;p14"/>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3033352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623888" y="1282304"/>
            <a:ext cx="7886700" cy="2139554"/>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623888" y="3442098"/>
            <a:ext cx="7886700" cy="1125141"/>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9/21/2022</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a:xfrm>
            <a:off x="4491608" y="4782382"/>
            <a:ext cx="156000" cy="284693"/>
          </a:xfrm>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02988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mp; Photo">
  <p:cSld name="Title &amp; Photo">
    <p:spTree>
      <p:nvGrpSpPr>
        <p:cNvPr id="1" name="Shape 71"/>
        <p:cNvGrpSpPr/>
        <p:nvPr/>
      </p:nvGrpSpPr>
      <p:grpSpPr>
        <a:xfrm>
          <a:off x="0" y="0"/>
          <a:ext cx="0" cy="0"/>
          <a:chOff x="0" y="0"/>
          <a:chExt cx="0" cy="0"/>
        </a:xfrm>
      </p:grpSpPr>
      <p:sp>
        <p:nvSpPr>
          <p:cNvPr id="72" name="Google Shape;72;p18"/>
          <p:cNvSpPr>
            <a:spLocks noGrp="1"/>
          </p:cNvSpPr>
          <p:nvPr>
            <p:ph type="pic" idx="2"/>
          </p:nvPr>
        </p:nvSpPr>
        <p:spPr>
          <a:xfrm>
            <a:off x="0" y="-476250"/>
            <a:ext cx="9144000" cy="6096000"/>
          </a:xfrm>
          <a:prstGeom prst="rect">
            <a:avLst/>
          </a:prstGeom>
          <a:noFill/>
          <a:ln>
            <a:noFill/>
          </a:ln>
        </p:spPr>
      </p:sp>
      <p:sp>
        <p:nvSpPr>
          <p:cNvPr id="73" name="Google Shape;73;p18"/>
          <p:cNvSpPr txBox="1">
            <a:spLocks noGrp="1"/>
          </p:cNvSpPr>
          <p:nvPr>
            <p:ph type="body" idx="1"/>
          </p:nvPr>
        </p:nvSpPr>
        <p:spPr>
          <a:xfrm>
            <a:off x="476250" y="4562475"/>
            <a:ext cx="8191500" cy="2604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FFFFFF"/>
              </a:buClr>
              <a:buSzPts val="1300"/>
              <a:buFont typeface="Arial"/>
              <a:buNone/>
              <a:defRPr sz="1300">
                <a:solidFill>
                  <a:srgbClr val="FFFFFF"/>
                </a:solidFill>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74" name="Google Shape;74;p18"/>
          <p:cNvSpPr txBox="1">
            <a:spLocks noGrp="1"/>
          </p:cNvSpPr>
          <p:nvPr>
            <p:ph type="title"/>
          </p:nvPr>
        </p:nvSpPr>
        <p:spPr>
          <a:xfrm>
            <a:off x="476250" y="1233488"/>
            <a:ext cx="8191500" cy="1452600"/>
          </a:xfrm>
          <a:prstGeom prst="rect">
            <a:avLst/>
          </a:prstGeom>
          <a:noFill/>
          <a:ln>
            <a:noFill/>
          </a:ln>
        </p:spPr>
        <p:txBody>
          <a:bodyPr spcFirstLastPara="1" wrap="square" lIns="19050" tIns="19050" rIns="19050" bIns="19050" anchor="b" anchorCtr="0">
            <a:normAutofit/>
          </a:bodyPr>
          <a:lstStyle>
            <a:lvl1pPr lvl="0" algn="ctr" rtl="0">
              <a:lnSpc>
                <a:spcPct val="90000"/>
              </a:lnSpc>
              <a:spcBef>
                <a:spcPts val="0"/>
              </a:spcBef>
              <a:spcAft>
                <a:spcPts val="0"/>
              </a:spcAft>
              <a:buClr>
                <a:srgbClr val="FFFFFF"/>
              </a:buClr>
              <a:buSzPts val="4400"/>
              <a:buFont typeface="Arial"/>
              <a:buNone/>
              <a:defRPr sz="4400">
                <a:solidFill>
                  <a:srgbClr val="FFFFFF"/>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75" name="Google Shape;75;p18"/>
          <p:cNvSpPr txBox="1">
            <a:spLocks noGrp="1"/>
          </p:cNvSpPr>
          <p:nvPr>
            <p:ph type="body" idx="3"/>
          </p:nvPr>
        </p:nvSpPr>
        <p:spPr>
          <a:xfrm>
            <a:off x="476250" y="2619375"/>
            <a:ext cx="8191500" cy="9429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1pPr>
            <a:lvl2pPr marL="914400" lvl="1"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2pPr>
            <a:lvl3pPr marL="1371600" lvl="2"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3pPr>
            <a:lvl4pPr marL="1828800" lvl="3"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4pPr>
            <a:lvl5pPr marL="2286000" lvl="4" indent="-228600" algn="ctr" rtl="0">
              <a:lnSpc>
                <a:spcPct val="100000"/>
              </a:lnSpc>
              <a:spcBef>
                <a:spcPts val="0"/>
              </a:spcBef>
              <a:spcAft>
                <a:spcPts val="0"/>
              </a:spcAft>
              <a:buClr>
                <a:srgbClr val="FFFFFF"/>
              </a:buClr>
              <a:buSzPts val="2400"/>
              <a:buFont typeface="Arial"/>
              <a:buNone/>
              <a:defRPr sz="2400">
                <a:solidFill>
                  <a:srgbClr val="FFFFFF"/>
                </a:solidFill>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76" name="Google Shape;76;p18"/>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800"/>
              <a:buFont typeface="Arial"/>
              <a:buNone/>
              <a:defRPr sz="8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BJECT" type="obj">
  <p:cSld name="OBJECT">
    <p:spTree>
      <p:nvGrpSpPr>
        <p:cNvPr id="1" name="Shape 77"/>
        <p:cNvGrpSpPr/>
        <p:nvPr/>
      </p:nvGrpSpPr>
      <p:grpSpPr>
        <a:xfrm>
          <a:off x="0" y="0"/>
          <a:ext cx="0" cy="0"/>
          <a:chOff x="0" y="0"/>
          <a:chExt cx="0" cy="0"/>
        </a:xfrm>
      </p:grpSpPr>
      <p:sp>
        <p:nvSpPr>
          <p:cNvPr id="78" name="Google Shape;78;p19"/>
          <p:cNvSpPr txBox="1">
            <a:spLocks noGrp="1"/>
          </p:cNvSpPr>
          <p:nvPr>
            <p:ph type="title"/>
          </p:nvPr>
        </p:nvSpPr>
        <p:spPr>
          <a:xfrm>
            <a:off x="345734" y="281819"/>
            <a:ext cx="3880800" cy="7443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rgbClr val="001543"/>
              </a:buClr>
              <a:buSzPts val="3000"/>
              <a:buFont typeface="Barlow"/>
              <a:buNone/>
              <a:defRPr sz="3000">
                <a:solidFill>
                  <a:srgbClr val="001543"/>
                </a:solidFill>
                <a:latin typeface="Barlow"/>
                <a:ea typeface="Barlow"/>
                <a:cs typeface="Barlow"/>
                <a:sym typeface="Barlow"/>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79" name="Google Shape;79;p19"/>
          <p:cNvSpPr txBox="1">
            <a:spLocks noGrp="1"/>
          </p:cNvSpPr>
          <p:nvPr>
            <p:ph type="body" idx="1"/>
          </p:nvPr>
        </p:nvSpPr>
        <p:spPr>
          <a:xfrm>
            <a:off x="345734" y="1197409"/>
            <a:ext cx="3880800" cy="3443400"/>
          </a:xfrm>
          <a:prstGeom prst="rect">
            <a:avLst/>
          </a:prstGeom>
          <a:noFill/>
          <a:ln>
            <a:noFill/>
          </a:ln>
        </p:spPr>
        <p:txBody>
          <a:bodyPr spcFirstLastPara="1" wrap="square" lIns="0" tIns="0" rIns="0" bIns="0" anchor="t" anchorCtr="0">
            <a:normAutofit/>
          </a:bodyPr>
          <a:lstStyle>
            <a:lvl1pPr marL="457200" lvl="0"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1pPr>
            <a:lvl2pPr marL="914400" lvl="1"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2pPr>
            <a:lvl3pPr marL="1371600" lvl="2"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3pPr>
            <a:lvl4pPr marL="1828800" lvl="3"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4pPr>
            <a:lvl5pPr marL="2286000" lvl="4" indent="-361950" algn="l" rtl="0">
              <a:lnSpc>
                <a:spcPct val="90000"/>
              </a:lnSpc>
              <a:spcBef>
                <a:spcPts val="800"/>
              </a:spcBef>
              <a:spcAft>
                <a:spcPts val="0"/>
              </a:spcAft>
              <a:buClr>
                <a:srgbClr val="FF3620"/>
              </a:buClr>
              <a:buSzPts val="2100"/>
              <a:buFont typeface="Helvetica Neue"/>
              <a:buChar char="▪"/>
              <a:defRPr sz="2100">
                <a:solidFill>
                  <a:srgbClr val="001544"/>
                </a:solidFill>
                <a:latin typeface="Barlow"/>
                <a:ea typeface="Barlow"/>
                <a:cs typeface="Barlow"/>
                <a:sym typeface="Barlow"/>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80" name="Google Shape;80;p19"/>
          <p:cNvSpPr txBox="1">
            <a:spLocks noGrp="1"/>
          </p:cNvSpPr>
          <p:nvPr>
            <p:ph type="sldNum" idx="12"/>
          </p:nvPr>
        </p:nvSpPr>
        <p:spPr>
          <a:xfrm>
            <a:off x="4419600" y="4629150"/>
            <a:ext cx="2133600" cy="207900"/>
          </a:xfrm>
          <a:prstGeom prst="rect">
            <a:avLst/>
          </a:prstGeom>
          <a:noFill/>
          <a:ln>
            <a:noFill/>
          </a:ln>
        </p:spPr>
        <p:txBody>
          <a:bodyPr spcFirstLastPara="1" wrap="square" lIns="34275" tIns="34275" rIns="34275" bIns="34275" anchor="ctr" anchorCtr="0">
            <a:sp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mp; Photo Alt">
  <p:cSld name="Title &amp; Photo Alt">
    <p:spTree>
      <p:nvGrpSpPr>
        <p:cNvPr id="1" name="Shape 81"/>
        <p:cNvGrpSpPr/>
        <p:nvPr/>
      </p:nvGrpSpPr>
      <p:grpSpPr>
        <a:xfrm>
          <a:off x="0" y="0"/>
          <a:ext cx="0" cy="0"/>
          <a:chOff x="0" y="0"/>
          <a:chExt cx="0" cy="0"/>
        </a:xfrm>
      </p:grpSpPr>
      <p:sp>
        <p:nvSpPr>
          <p:cNvPr id="82" name="Google Shape;82;p20"/>
          <p:cNvSpPr>
            <a:spLocks noGrp="1"/>
          </p:cNvSpPr>
          <p:nvPr>
            <p:ph type="pic" idx="2"/>
          </p:nvPr>
        </p:nvSpPr>
        <p:spPr>
          <a:xfrm>
            <a:off x="2986088" y="-9525"/>
            <a:ext cx="7743900" cy="5162400"/>
          </a:xfrm>
          <a:prstGeom prst="rect">
            <a:avLst/>
          </a:prstGeom>
          <a:noFill/>
          <a:ln>
            <a:noFill/>
          </a:ln>
        </p:spPr>
      </p:sp>
      <p:sp>
        <p:nvSpPr>
          <p:cNvPr id="83" name="Google Shape;83;p20"/>
          <p:cNvSpPr txBox="1">
            <a:spLocks noGrp="1"/>
          </p:cNvSpPr>
          <p:nvPr>
            <p:ph type="title"/>
          </p:nvPr>
        </p:nvSpPr>
        <p:spPr>
          <a:xfrm>
            <a:off x="476250" y="1456915"/>
            <a:ext cx="3619500" cy="12000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FF00D8"/>
              </a:buClr>
              <a:buSzPts val="3200"/>
              <a:buFont typeface="Arial"/>
              <a:buNone/>
              <a:defRPr>
                <a:solidFill>
                  <a:srgbClr val="FF00D8"/>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84" name="Google Shape;84;p20"/>
          <p:cNvSpPr txBox="1">
            <a:spLocks noGrp="1"/>
          </p:cNvSpPr>
          <p:nvPr>
            <p:ph type="body" idx="1"/>
          </p:nvPr>
        </p:nvSpPr>
        <p:spPr>
          <a:xfrm>
            <a:off x="476250" y="2566988"/>
            <a:ext cx="3619500" cy="2124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2pPr>
            <a:lvl3pPr marL="1371600" lvl="2"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3pPr>
            <a:lvl4pPr marL="1828800" lvl="3"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4pPr>
            <a:lvl5pPr marL="2286000" lvl="4"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85" name="Google Shape;85;p20"/>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86"/>
        <p:cNvGrpSpPr/>
        <p:nvPr/>
      </p:nvGrpSpPr>
      <p:grpSpPr>
        <a:xfrm>
          <a:off x="0" y="0"/>
          <a:ext cx="0" cy="0"/>
          <a:chOff x="0" y="0"/>
          <a:chExt cx="0" cy="0"/>
        </a:xfrm>
      </p:grpSpPr>
      <p:sp>
        <p:nvSpPr>
          <p:cNvPr id="87" name="Google Shape;87;p21"/>
          <p:cNvSpPr txBox="1">
            <a:spLocks noGrp="1"/>
          </p:cNvSpPr>
          <p:nvPr>
            <p:ph type="title"/>
          </p:nvPr>
        </p:nvSpPr>
        <p:spPr>
          <a:xfrm>
            <a:off x="476250" y="304800"/>
            <a:ext cx="8191500" cy="5841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000000"/>
              </a:buClr>
              <a:buSzPts val="700"/>
              <a:buNon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88" name="Google Shape;88;p21"/>
          <p:cNvSpPr txBox="1">
            <a:spLocks noGrp="1"/>
          </p:cNvSpPr>
          <p:nvPr>
            <p:ph type="body" idx="1"/>
          </p:nvPr>
        </p:nvSpPr>
        <p:spPr>
          <a:xfrm>
            <a:off x="476250" y="800100"/>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89" name="Google Shape;89;p21"/>
          <p:cNvSpPr txBox="1">
            <a:spLocks noGrp="1"/>
          </p:cNvSpPr>
          <p:nvPr>
            <p:ph type="body" idx="2"/>
          </p:nvPr>
        </p:nvSpPr>
        <p:spPr>
          <a:xfrm>
            <a:off x="476250" y="1600200"/>
            <a:ext cx="8191500" cy="3162300"/>
          </a:xfrm>
          <a:prstGeom prst="rect">
            <a:avLst/>
          </a:prstGeom>
          <a:noFill/>
          <a:ln>
            <a:noFill/>
          </a:ln>
        </p:spPr>
        <p:txBody>
          <a:bodyPr spcFirstLastPara="1" wrap="square" lIns="19050" tIns="19050" rIns="19050" bIns="19050" anchor="t" anchorCtr="0">
            <a:normAutofit/>
          </a:bodyPr>
          <a:lstStyle>
            <a:lvl1pPr marL="457200" lvl="0" indent="-273050" algn="l" rtl="0">
              <a:lnSpc>
                <a:spcPct val="100000"/>
              </a:lnSpc>
              <a:spcBef>
                <a:spcPts val="900"/>
              </a:spcBef>
              <a:spcAft>
                <a:spcPts val="0"/>
              </a:spcAft>
              <a:buSzPts val="700"/>
              <a:buChar char="•"/>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0" name="Google Shape;90;p21"/>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91"/>
        <p:cNvGrpSpPr/>
        <p:nvPr/>
      </p:nvGrpSpPr>
      <p:grpSpPr>
        <a:xfrm>
          <a:off x="0" y="0"/>
          <a:ext cx="0" cy="0"/>
          <a:chOff x="0" y="0"/>
          <a:chExt cx="0" cy="0"/>
        </a:xfrm>
      </p:grpSpPr>
      <p:sp>
        <p:nvSpPr>
          <p:cNvPr id="92" name="Google Shape;92;p22"/>
          <p:cNvSpPr txBox="1">
            <a:spLocks noGrp="1"/>
          </p:cNvSpPr>
          <p:nvPr>
            <p:ph type="body" idx="1"/>
          </p:nvPr>
        </p:nvSpPr>
        <p:spPr>
          <a:xfrm>
            <a:off x="476250" y="1600994"/>
            <a:ext cx="8191500" cy="3162300"/>
          </a:xfrm>
          <a:prstGeom prst="rect">
            <a:avLst/>
          </a:prstGeom>
          <a:noFill/>
          <a:ln>
            <a:noFill/>
          </a:ln>
        </p:spPr>
        <p:txBody>
          <a:bodyPr spcFirstLastPara="1" wrap="square" lIns="19050" tIns="19050" rIns="19050" bIns="19050" anchor="t" anchorCtr="0">
            <a:normAutofit/>
          </a:bodyPr>
          <a:lstStyle>
            <a:lvl1pPr marL="457200" lvl="0" indent="-273050" algn="l" rtl="0">
              <a:lnSpc>
                <a:spcPct val="100000"/>
              </a:lnSpc>
              <a:spcBef>
                <a:spcPts val="900"/>
              </a:spcBef>
              <a:spcAft>
                <a:spcPts val="0"/>
              </a:spcAft>
              <a:buSzPts val="700"/>
              <a:buChar char="•"/>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3" name="Google Shape;93;p22"/>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94"/>
        <p:cNvGrpSpPr/>
        <p:nvPr/>
      </p:nvGrpSpPr>
      <p:grpSpPr>
        <a:xfrm>
          <a:off x="0" y="0"/>
          <a:ext cx="0" cy="0"/>
          <a:chOff x="0" y="0"/>
          <a:chExt cx="0" cy="0"/>
        </a:xfrm>
      </p:grpSpPr>
      <p:sp>
        <p:nvSpPr>
          <p:cNvPr id="95" name="Google Shape;95;p23"/>
          <p:cNvSpPr>
            <a:spLocks noGrp="1"/>
          </p:cNvSpPr>
          <p:nvPr>
            <p:ph type="pic" idx="2"/>
          </p:nvPr>
        </p:nvSpPr>
        <p:spPr>
          <a:xfrm>
            <a:off x="3819525" y="0"/>
            <a:ext cx="6810300" cy="5143500"/>
          </a:xfrm>
          <a:prstGeom prst="rect">
            <a:avLst/>
          </a:prstGeom>
          <a:noFill/>
          <a:ln>
            <a:noFill/>
          </a:ln>
        </p:spPr>
      </p:sp>
      <p:sp>
        <p:nvSpPr>
          <p:cNvPr id="96" name="Google Shape;96;p23"/>
          <p:cNvSpPr txBox="1">
            <a:spLocks noGrp="1"/>
          </p:cNvSpPr>
          <p:nvPr>
            <p:ph type="title"/>
          </p:nvPr>
        </p:nvSpPr>
        <p:spPr>
          <a:xfrm>
            <a:off x="476250" y="314325"/>
            <a:ext cx="3619500" cy="5811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5E03FF"/>
              </a:buClr>
              <a:buSzPts val="3200"/>
              <a:buFont typeface="Arial"/>
              <a:buNone/>
              <a:defRPr>
                <a:solidFill>
                  <a:srgbClr val="5E03FF"/>
                </a:solidFill>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97" name="Google Shape;97;p23"/>
          <p:cNvSpPr txBox="1">
            <a:spLocks noGrp="1"/>
          </p:cNvSpPr>
          <p:nvPr>
            <p:ph type="body" idx="1"/>
          </p:nvPr>
        </p:nvSpPr>
        <p:spPr>
          <a:xfrm>
            <a:off x="476250" y="1600200"/>
            <a:ext cx="3619500" cy="3162300"/>
          </a:xfrm>
          <a:prstGeom prst="rect">
            <a:avLst/>
          </a:prstGeom>
          <a:noFill/>
          <a:ln>
            <a:noFill/>
          </a:ln>
        </p:spPr>
        <p:txBody>
          <a:bodyPr spcFirstLastPara="1" wrap="square" lIns="19050" tIns="19050" rIns="19050" bIns="19050" anchor="t" anchorCtr="0">
            <a:normAutofit/>
          </a:bodyPr>
          <a:lstStyle>
            <a:lvl1pPr marL="457200" lvl="0" indent="-273050" algn="l" rtl="0">
              <a:lnSpc>
                <a:spcPct val="100000"/>
              </a:lnSpc>
              <a:spcBef>
                <a:spcPts val="900"/>
              </a:spcBef>
              <a:spcAft>
                <a:spcPts val="0"/>
              </a:spcAft>
              <a:buSzPts val="700"/>
              <a:buChar char="•"/>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8" name="Google Shape;98;p23"/>
          <p:cNvSpPr txBox="1">
            <a:spLocks noGrp="1"/>
          </p:cNvSpPr>
          <p:nvPr>
            <p:ph type="body" idx="3"/>
          </p:nvPr>
        </p:nvSpPr>
        <p:spPr>
          <a:xfrm>
            <a:off x="476250" y="800100"/>
            <a:ext cx="3619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99" name="Google Shape;99;p23"/>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00"/>
        <p:cNvGrpSpPr/>
        <p:nvPr/>
      </p:nvGrpSpPr>
      <p:grpSpPr>
        <a:xfrm>
          <a:off x="0" y="0"/>
          <a:ext cx="0" cy="0"/>
          <a:chOff x="0" y="0"/>
          <a:chExt cx="0" cy="0"/>
        </a:xfrm>
      </p:grpSpPr>
      <p:sp>
        <p:nvSpPr>
          <p:cNvPr id="101" name="Google Shape;101;p24"/>
          <p:cNvSpPr txBox="1">
            <a:spLocks noGrp="1"/>
          </p:cNvSpPr>
          <p:nvPr>
            <p:ph type="title"/>
          </p:nvPr>
        </p:nvSpPr>
        <p:spPr>
          <a:xfrm>
            <a:off x="476250" y="304800"/>
            <a:ext cx="8191500" cy="584100"/>
          </a:xfrm>
          <a:prstGeom prst="rect">
            <a:avLst/>
          </a:prstGeom>
          <a:noFill/>
          <a:ln>
            <a:noFill/>
          </a:ln>
        </p:spPr>
        <p:txBody>
          <a:bodyPr spcFirstLastPara="1" wrap="square" lIns="19050" tIns="19050" rIns="19050" bIns="19050" anchor="b" anchorCtr="0">
            <a:normAutofit/>
          </a:bodyPr>
          <a:lstStyle>
            <a:lvl1pPr lvl="0" algn="ctr" rtl="0">
              <a:lnSpc>
                <a:spcPct val="80000"/>
              </a:lnSpc>
              <a:spcBef>
                <a:spcPts val="0"/>
              </a:spcBef>
              <a:spcAft>
                <a:spcPts val="0"/>
              </a:spcAft>
              <a:buClr>
                <a:srgbClr val="000000"/>
              </a:buClr>
              <a:buSzPts val="700"/>
              <a:buNone/>
              <a:defRPr/>
            </a:lvl1pPr>
            <a:lvl2pPr lvl="1" algn="ctr" rtl="0">
              <a:lnSpc>
                <a:spcPct val="80000"/>
              </a:lnSpc>
              <a:spcBef>
                <a:spcPts val="0"/>
              </a:spcBef>
              <a:spcAft>
                <a:spcPts val="0"/>
              </a:spcAft>
              <a:buClr>
                <a:srgbClr val="000000"/>
              </a:buClr>
              <a:buSzPts val="700"/>
              <a:buNone/>
              <a:defRPr/>
            </a:lvl2pPr>
            <a:lvl3pPr lvl="2" algn="ctr" rtl="0">
              <a:lnSpc>
                <a:spcPct val="80000"/>
              </a:lnSpc>
              <a:spcBef>
                <a:spcPts val="0"/>
              </a:spcBef>
              <a:spcAft>
                <a:spcPts val="0"/>
              </a:spcAft>
              <a:buClr>
                <a:srgbClr val="000000"/>
              </a:buClr>
              <a:buSzPts val="700"/>
              <a:buNone/>
              <a:defRPr/>
            </a:lvl3pPr>
            <a:lvl4pPr lvl="3" algn="ctr" rtl="0">
              <a:lnSpc>
                <a:spcPct val="80000"/>
              </a:lnSpc>
              <a:spcBef>
                <a:spcPts val="0"/>
              </a:spcBef>
              <a:spcAft>
                <a:spcPts val="0"/>
              </a:spcAft>
              <a:buClr>
                <a:srgbClr val="000000"/>
              </a:buClr>
              <a:buSzPts val="700"/>
              <a:buNone/>
              <a:defRPr/>
            </a:lvl4pPr>
            <a:lvl5pPr lvl="4" algn="ctr" rtl="0">
              <a:lnSpc>
                <a:spcPct val="80000"/>
              </a:lnSpc>
              <a:spcBef>
                <a:spcPts val="0"/>
              </a:spcBef>
              <a:spcAft>
                <a:spcPts val="0"/>
              </a:spcAft>
              <a:buClr>
                <a:srgbClr val="000000"/>
              </a:buClr>
              <a:buSzPts val="700"/>
              <a:buNone/>
              <a:defRPr/>
            </a:lvl5pPr>
            <a:lvl6pPr lvl="5" algn="ctr" rtl="0">
              <a:lnSpc>
                <a:spcPct val="80000"/>
              </a:lnSpc>
              <a:spcBef>
                <a:spcPts val="0"/>
              </a:spcBef>
              <a:spcAft>
                <a:spcPts val="0"/>
              </a:spcAft>
              <a:buClr>
                <a:srgbClr val="000000"/>
              </a:buClr>
              <a:buSzPts val="700"/>
              <a:buNone/>
              <a:defRPr/>
            </a:lvl6pPr>
            <a:lvl7pPr lvl="6" algn="ctr" rtl="0">
              <a:lnSpc>
                <a:spcPct val="80000"/>
              </a:lnSpc>
              <a:spcBef>
                <a:spcPts val="0"/>
              </a:spcBef>
              <a:spcAft>
                <a:spcPts val="0"/>
              </a:spcAft>
              <a:buClr>
                <a:srgbClr val="000000"/>
              </a:buClr>
              <a:buSzPts val="700"/>
              <a:buNone/>
              <a:defRPr/>
            </a:lvl7pPr>
            <a:lvl8pPr lvl="7" algn="ctr" rtl="0">
              <a:lnSpc>
                <a:spcPct val="80000"/>
              </a:lnSpc>
              <a:spcBef>
                <a:spcPts val="0"/>
              </a:spcBef>
              <a:spcAft>
                <a:spcPts val="0"/>
              </a:spcAft>
              <a:buClr>
                <a:srgbClr val="000000"/>
              </a:buClr>
              <a:buSzPts val="700"/>
              <a:buNone/>
              <a:defRPr/>
            </a:lvl8pPr>
            <a:lvl9pPr lvl="8" algn="ctr" rtl="0">
              <a:lnSpc>
                <a:spcPct val="80000"/>
              </a:lnSpc>
              <a:spcBef>
                <a:spcPts val="0"/>
              </a:spcBef>
              <a:spcAft>
                <a:spcPts val="0"/>
              </a:spcAft>
              <a:buClr>
                <a:srgbClr val="000000"/>
              </a:buClr>
              <a:buSzPts val="700"/>
              <a:buNone/>
              <a:defRPr/>
            </a:lvl9pPr>
          </a:lstStyle>
          <a:p>
            <a:endParaRPr/>
          </a:p>
        </p:txBody>
      </p:sp>
      <p:sp>
        <p:nvSpPr>
          <p:cNvPr id="102" name="Google Shape;102;p24"/>
          <p:cNvSpPr txBox="1">
            <a:spLocks noGrp="1"/>
          </p:cNvSpPr>
          <p:nvPr>
            <p:ph type="body" idx="1"/>
          </p:nvPr>
        </p:nvSpPr>
        <p:spPr>
          <a:xfrm>
            <a:off x="476250" y="800100"/>
            <a:ext cx="8191500" cy="381000"/>
          </a:xfrm>
          <a:prstGeom prst="rect">
            <a:avLst/>
          </a:prstGeom>
          <a:noFill/>
          <a:ln>
            <a:noFill/>
          </a:ln>
        </p:spPr>
        <p:txBody>
          <a:bodyPr spcFirstLastPara="1" wrap="square" lIns="19050" tIns="19050" rIns="19050" bIns="19050" anchor="t" anchorCtr="0">
            <a:normAutofit/>
          </a:bodyPr>
          <a:lstStyle>
            <a:lvl1pPr marL="457200" lvl="0" indent="-228600" algn="ctr" rtl="0">
              <a:lnSpc>
                <a:spcPct val="100000"/>
              </a:lnSpc>
              <a:spcBef>
                <a:spcPts val="0"/>
              </a:spcBef>
              <a:spcAft>
                <a:spcPts val="0"/>
              </a:spcAft>
              <a:buClr>
                <a:srgbClr val="000000"/>
              </a:buClr>
              <a:buSzPts val="2000"/>
              <a:buFont typeface="Arial"/>
              <a:buNone/>
              <a:defRPr sz="2000">
                <a:latin typeface="Arial"/>
                <a:ea typeface="Arial"/>
                <a:cs typeface="Arial"/>
                <a:sym typeface="Arial"/>
              </a:defRPr>
            </a:lvl1pPr>
            <a:lvl2pPr marL="914400" lvl="1" indent="-273050" algn="l" rtl="0">
              <a:lnSpc>
                <a:spcPct val="100000"/>
              </a:lnSpc>
              <a:spcBef>
                <a:spcPts val="900"/>
              </a:spcBef>
              <a:spcAft>
                <a:spcPts val="0"/>
              </a:spcAft>
              <a:buSzPts val="700"/>
              <a:buChar char="•"/>
              <a:defRPr/>
            </a:lvl2pPr>
            <a:lvl3pPr marL="1371600" lvl="2" indent="-273050" algn="l" rtl="0">
              <a:lnSpc>
                <a:spcPct val="100000"/>
              </a:lnSpc>
              <a:spcBef>
                <a:spcPts val="900"/>
              </a:spcBef>
              <a:spcAft>
                <a:spcPts val="0"/>
              </a:spcAft>
              <a:buSzPts val="700"/>
              <a:buChar char="•"/>
              <a:defRPr/>
            </a:lvl3pPr>
            <a:lvl4pPr marL="1828800" lvl="3" indent="-273050" algn="l" rtl="0">
              <a:lnSpc>
                <a:spcPct val="100000"/>
              </a:lnSpc>
              <a:spcBef>
                <a:spcPts val="900"/>
              </a:spcBef>
              <a:spcAft>
                <a:spcPts val="0"/>
              </a:spcAft>
              <a:buSzPts val="700"/>
              <a:buChar char="•"/>
              <a:defRPr/>
            </a:lvl4pPr>
            <a:lvl5pPr marL="2286000" lvl="4" indent="-273050" algn="l" rtl="0">
              <a:lnSpc>
                <a:spcPct val="100000"/>
              </a:lnSpc>
              <a:spcBef>
                <a:spcPts val="900"/>
              </a:spcBef>
              <a:spcAft>
                <a:spcPts val="0"/>
              </a:spcAft>
              <a:buSzPts val="700"/>
              <a:buChar char="•"/>
              <a:defRPr/>
            </a:lvl5pPr>
            <a:lvl6pPr marL="2743200" lvl="5" indent="-273050" algn="l" rtl="0">
              <a:lnSpc>
                <a:spcPct val="100000"/>
              </a:lnSpc>
              <a:spcBef>
                <a:spcPts val="900"/>
              </a:spcBef>
              <a:spcAft>
                <a:spcPts val="0"/>
              </a:spcAft>
              <a:buSzPts val="700"/>
              <a:buChar char="•"/>
              <a:defRPr/>
            </a:lvl6pPr>
            <a:lvl7pPr marL="3200400" lvl="6" indent="-273050" algn="l" rtl="0">
              <a:lnSpc>
                <a:spcPct val="100000"/>
              </a:lnSpc>
              <a:spcBef>
                <a:spcPts val="900"/>
              </a:spcBef>
              <a:spcAft>
                <a:spcPts val="0"/>
              </a:spcAft>
              <a:buSzPts val="700"/>
              <a:buChar char="•"/>
              <a:defRPr/>
            </a:lvl7pPr>
            <a:lvl8pPr marL="3657600" lvl="7" indent="-273050" algn="l" rtl="0">
              <a:lnSpc>
                <a:spcPct val="100000"/>
              </a:lnSpc>
              <a:spcBef>
                <a:spcPts val="900"/>
              </a:spcBef>
              <a:spcAft>
                <a:spcPts val="0"/>
              </a:spcAft>
              <a:buSzPts val="700"/>
              <a:buChar char="•"/>
              <a:defRPr/>
            </a:lvl8pPr>
            <a:lvl9pPr marL="4114800" lvl="8" indent="-273050" algn="l" rtl="0">
              <a:lnSpc>
                <a:spcPct val="100000"/>
              </a:lnSpc>
              <a:spcBef>
                <a:spcPts val="900"/>
              </a:spcBef>
              <a:spcAft>
                <a:spcPts val="0"/>
              </a:spcAft>
              <a:buSzPts val="700"/>
              <a:buChar char="•"/>
              <a:defRPr/>
            </a:lvl9pPr>
          </a:lstStyle>
          <a:p>
            <a:endParaRPr/>
          </a:p>
        </p:txBody>
      </p:sp>
      <p:sp>
        <p:nvSpPr>
          <p:cNvPr id="103" name="Google Shape;103;p24"/>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476250" y="304800"/>
            <a:ext cx="8191500" cy="584100"/>
          </a:xfrm>
          <a:prstGeom prst="rect">
            <a:avLst/>
          </a:prstGeom>
          <a:noFill/>
          <a:ln>
            <a:noFill/>
          </a:ln>
        </p:spPr>
        <p:txBody>
          <a:bodyPr spcFirstLastPara="1" wrap="square" lIns="19050" tIns="19050" rIns="19050" bIns="19050" anchor="b" anchorCtr="0">
            <a:normAutofit/>
          </a:bodyPr>
          <a:lstStyle>
            <a:lvl1pPr marR="0" lvl="0"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1pPr>
            <a:lvl2pPr marR="0" lvl="1"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2pPr>
            <a:lvl3pPr marR="0" lvl="2"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3pPr>
            <a:lvl4pPr marR="0" lvl="3"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4pPr>
            <a:lvl5pPr marR="0" lvl="4"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5pPr>
            <a:lvl6pPr marR="0" lvl="5"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6pPr>
            <a:lvl7pPr marR="0" lvl="6"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7pPr>
            <a:lvl8pPr marR="0" lvl="7"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8pPr>
            <a:lvl9pPr marR="0" lvl="8" algn="ctr" rtl="0">
              <a:lnSpc>
                <a:spcPct val="80000"/>
              </a:lnSpc>
              <a:spcBef>
                <a:spcPts val="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9pPr>
          </a:lstStyle>
          <a:p>
            <a:endParaRPr/>
          </a:p>
        </p:txBody>
      </p:sp>
      <p:sp>
        <p:nvSpPr>
          <p:cNvPr id="61" name="Google Shape;61;p15"/>
          <p:cNvSpPr txBox="1">
            <a:spLocks noGrp="1"/>
          </p:cNvSpPr>
          <p:nvPr>
            <p:ph type="body" idx="1"/>
          </p:nvPr>
        </p:nvSpPr>
        <p:spPr>
          <a:xfrm>
            <a:off x="476250" y="1600200"/>
            <a:ext cx="8191500" cy="3162300"/>
          </a:xfrm>
          <a:prstGeom prst="rect">
            <a:avLst/>
          </a:prstGeom>
          <a:noFill/>
          <a:ln>
            <a:noFill/>
          </a:ln>
        </p:spPr>
        <p:txBody>
          <a:bodyPr spcFirstLastPara="1" wrap="square" lIns="19050" tIns="19050" rIns="19050" bIns="19050" anchor="t" anchorCtr="0">
            <a:normAutofit/>
          </a:bodyPr>
          <a:lstStyle>
            <a:lvl1pPr marL="457200" marR="0" lvl="0"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1pPr>
            <a:lvl2pPr marL="914400" marR="0" lvl="1"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2pPr>
            <a:lvl3pPr marL="1371600" marR="0" lvl="2"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3pPr>
            <a:lvl4pPr marL="1828800" marR="0" lvl="3"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4pPr>
            <a:lvl5pPr marL="2286000" marR="0" lvl="4"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5pPr>
            <a:lvl6pPr marL="2743200" marR="0" lvl="5"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6pPr>
            <a:lvl7pPr marL="3200400" marR="0" lvl="6"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7pPr>
            <a:lvl8pPr marL="3657600" marR="0" lvl="7"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8pPr>
            <a:lvl9pPr marL="4114800" marR="0" lvl="8" indent="-342900" algn="l" rtl="0">
              <a:lnSpc>
                <a:spcPct val="100000"/>
              </a:lnSpc>
              <a:spcBef>
                <a:spcPts val="900"/>
              </a:spcBef>
              <a:spcAft>
                <a:spcPts val="0"/>
              </a:spcAft>
              <a:buClr>
                <a:srgbClr val="000000"/>
              </a:buClr>
              <a:buSzPts val="1800"/>
              <a:buFont typeface="Arial"/>
              <a:buChar char="•"/>
              <a:defRPr sz="1800" b="0" i="0" u="none" strike="noStrike" cap="none">
                <a:solidFill>
                  <a:srgbClr val="000000"/>
                </a:solidFill>
                <a:latin typeface="Arial"/>
                <a:ea typeface="Arial"/>
                <a:cs typeface="Arial"/>
                <a:sym typeface="Arial"/>
              </a:defRPr>
            </a:lvl9pPr>
          </a:lstStyle>
          <a:p>
            <a:endParaRPr/>
          </a:p>
        </p:txBody>
      </p:sp>
      <p:sp>
        <p:nvSpPr>
          <p:cNvPr id="62" name="Google Shape;62;p15"/>
          <p:cNvSpPr txBox="1">
            <a:spLocks noGrp="1"/>
          </p:cNvSpPr>
          <p:nvPr>
            <p:ph type="sldNum" idx="12"/>
          </p:nvPr>
        </p:nvSpPr>
        <p:spPr>
          <a:xfrm>
            <a:off x="4491608" y="4905375"/>
            <a:ext cx="156000" cy="161700"/>
          </a:xfrm>
          <a:prstGeom prst="rect">
            <a:avLst/>
          </a:prstGeom>
          <a:noFill/>
          <a:ln>
            <a:noFill/>
          </a:ln>
        </p:spPr>
        <p:txBody>
          <a:bodyPr spcFirstLastPara="1" wrap="square" lIns="19050" tIns="19050" rIns="19050" bIns="19050" anchor="b" anchorCtr="0">
            <a:spAutoFit/>
          </a:bodyPr>
          <a:lstStyle>
            <a:lvl1pPr marL="0" marR="0" lvl="0"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3" r:id="rId21"/>
    <p:sldLayoutId id="2147483684" r:id="rId22"/>
    <p:sldLayoutId id="2147483685"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1.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2.xml"/><Relationship Id="rId5" Type="http://schemas.openxmlformats.org/officeDocument/2006/relationships/image" Target="../media/image16.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633413" y="3829280"/>
            <a:ext cx="7886700" cy="502920"/>
          </a:xfrm>
        </p:spPr>
        <p:txBody>
          <a:bodyPr/>
          <a:lstStyle/>
          <a:p>
            <a:r>
              <a:rPr lang="en-US" dirty="0">
                <a:latin typeface="Palatino Linotype" panose="02040502050505030304" pitchFamily="18" charset="0"/>
                <a:cs typeface="Segoe UI" panose="020B0502040204020203" pitchFamily="34" charset="0"/>
              </a:rPr>
              <a:t>Transfer Learning: The Hugging Face Platform</a:t>
            </a:r>
          </a:p>
        </p:txBody>
      </p:sp>
      <p:pic>
        <p:nvPicPr>
          <p:cNvPr id="7" name="Picture 6" descr="A picture containing text, clipart&#10;&#10;Description automatically generated">
            <a:extLst>
              <a:ext uri="{FF2B5EF4-FFF2-40B4-BE49-F238E27FC236}">
                <a16:creationId xmlns:a16="http://schemas.microsoft.com/office/drawing/2014/main" id="{77FCCB67-39FD-4BE1-9A26-C0B1DF4108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414" y="2724834"/>
            <a:ext cx="4615865" cy="951362"/>
          </a:xfrm>
          <a:prstGeom prst="rect">
            <a:avLst/>
          </a:prstGeom>
        </p:spPr>
      </p:pic>
    </p:spTree>
    <p:extLst>
      <p:ext uri="{BB962C8B-B14F-4D97-AF65-F5344CB8AC3E}">
        <p14:creationId xmlns:p14="http://schemas.microsoft.com/office/powerpoint/2010/main" val="4229412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Brief tour through Open Source family</a:t>
            </a:r>
            <a:endParaRPr/>
          </a:p>
        </p:txBody>
      </p:sp>
      <p:pic>
        <p:nvPicPr>
          <p:cNvPr id="225" name="Google Shape;225;p44"/>
          <p:cNvPicPr preferRelativeResize="0"/>
          <p:nvPr/>
        </p:nvPicPr>
        <p:blipFill rotWithShape="1">
          <a:blip r:embed="rId3">
            <a:alphaModFix/>
          </a:blip>
          <a:srcRect/>
          <a:stretch/>
        </p:blipFill>
        <p:spPr>
          <a:xfrm>
            <a:off x="988075" y="954125"/>
            <a:ext cx="7068899" cy="3750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can I find models?</a:t>
            </a:r>
            <a:endParaRPr/>
          </a:p>
        </p:txBody>
      </p:sp>
      <p:pic>
        <p:nvPicPr>
          <p:cNvPr id="231" name="Google Shape;231;p45"/>
          <p:cNvPicPr preferRelativeResize="0"/>
          <p:nvPr/>
        </p:nvPicPr>
        <p:blipFill>
          <a:blip r:embed="rId3">
            <a:alphaModFix/>
          </a:blip>
          <a:stretch>
            <a:fillRect/>
          </a:stretch>
        </p:blipFill>
        <p:spPr>
          <a:xfrm>
            <a:off x="889275" y="959350"/>
            <a:ext cx="7679447" cy="38209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4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Model Hub</a:t>
            </a:r>
            <a:endParaRPr/>
          </a:p>
        </p:txBody>
      </p:sp>
      <p:sp>
        <p:nvSpPr>
          <p:cNvPr id="237" name="Google Shape;237;p46"/>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&gt;30,000 public models</a:t>
            </a:r>
            <a:endParaRPr/>
          </a:p>
          <a:p>
            <a:pPr marL="457200" lvl="0" indent="-342900" algn="l" rtl="0">
              <a:spcBef>
                <a:spcPts val="0"/>
              </a:spcBef>
              <a:spcAft>
                <a:spcPts val="0"/>
              </a:spcAft>
              <a:buSzPts val="1800"/>
              <a:buChar char="●"/>
            </a:pPr>
            <a:r>
              <a:rPr lang="en"/>
              <a:t>&gt;20 tasks</a:t>
            </a:r>
            <a:endParaRPr/>
          </a:p>
          <a:p>
            <a:pPr marL="457200" lvl="0" indent="-342900" algn="l" rtl="0">
              <a:spcBef>
                <a:spcPts val="0"/>
              </a:spcBef>
              <a:spcAft>
                <a:spcPts val="0"/>
              </a:spcAft>
              <a:buSzPts val="1800"/>
              <a:buChar char="●"/>
            </a:pPr>
            <a:r>
              <a:rPr lang="en"/>
              <a:t>&gt;15 libraries</a:t>
            </a:r>
            <a:endParaRPr/>
          </a:p>
          <a:p>
            <a:pPr marL="457200" lvl="0" indent="-342900" algn="l" rtl="0">
              <a:spcBef>
                <a:spcPts val="0"/>
              </a:spcBef>
              <a:spcAft>
                <a:spcPts val="0"/>
              </a:spcAft>
              <a:buSzPts val="1800"/>
              <a:buChar char="●"/>
            </a:pPr>
            <a:r>
              <a:rPr lang="en"/>
              <a:t>&gt;180 languages</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Use with any library you love!</a:t>
            </a:r>
            <a:endParaRPr/>
          </a:p>
        </p:txBody>
      </p:sp>
      <p:pic>
        <p:nvPicPr>
          <p:cNvPr id="249" name="Google Shape;249;p48"/>
          <p:cNvPicPr preferRelativeResize="0"/>
          <p:nvPr/>
        </p:nvPicPr>
        <p:blipFill>
          <a:blip r:embed="rId3">
            <a:alphaModFix/>
          </a:blip>
          <a:stretch>
            <a:fillRect/>
          </a:stretch>
        </p:blipFill>
        <p:spPr>
          <a:xfrm>
            <a:off x="566126" y="1138400"/>
            <a:ext cx="4296649" cy="3138650"/>
          </a:xfrm>
          <a:prstGeom prst="rect">
            <a:avLst/>
          </a:prstGeom>
          <a:noFill/>
          <a:ln>
            <a:noFill/>
          </a:ln>
        </p:spPr>
      </p:pic>
      <p:pic>
        <p:nvPicPr>
          <p:cNvPr id="250" name="Google Shape;250;p48"/>
          <p:cNvPicPr preferRelativeResize="0"/>
          <p:nvPr/>
        </p:nvPicPr>
        <p:blipFill>
          <a:blip r:embed="rId4">
            <a:alphaModFix/>
          </a:blip>
          <a:stretch>
            <a:fillRect/>
          </a:stretch>
        </p:blipFill>
        <p:spPr>
          <a:xfrm>
            <a:off x="4759900" y="1633425"/>
            <a:ext cx="3976428" cy="223674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Usual workflow</a:t>
            </a:r>
            <a:endParaRPr/>
          </a:p>
        </p:txBody>
      </p:sp>
      <p:sp>
        <p:nvSpPr>
          <p:cNvPr id="256" name="Google Shape;256;p49"/>
          <p:cNvSpPr/>
          <p:nvPr/>
        </p:nvSpPr>
        <p:spPr>
          <a:xfrm>
            <a:off x="311702" y="1906049"/>
            <a:ext cx="2024400" cy="665700"/>
          </a:xfrm>
          <a:prstGeom prst="roundRect">
            <a:avLst>
              <a:gd name="adj" fmla="val 16667"/>
            </a:avLst>
          </a:prstGeom>
          <a:solidFill>
            <a:srgbClr val="68BA7A"/>
          </a:solidFill>
          <a:ln w="9525" cap="flat" cmpd="sng">
            <a:solidFill>
              <a:schemeClr val="tx1">
                <a:lumMod val="65000"/>
                <a:lumOff val="35000"/>
              </a:schemeClr>
            </a:solid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b="0" i="0" u="none" strike="noStrike" cap="none" dirty="0">
                <a:solidFill>
                  <a:srgbClr val="FFFFFF"/>
                </a:solidFill>
                <a:latin typeface="Arial"/>
                <a:ea typeface="Arial"/>
                <a:cs typeface="Arial"/>
                <a:sym typeface="Arial"/>
              </a:rPr>
              <a:t>Model Hub</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257" name="Google Shape;257;p49"/>
          <p:cNvSpPr/>
          <p:nvPr/>
        </p:nvSpPr>
        <p:spPr>
          <a:xfrm>
            <a:off x="6807902" y="1906049"/>
            <a:ext cx="2024400" cy="665700"/>
          </a:xfrm>
          <a:prstGeom prst="roundRect">
            <a:avLst>
              <a:gd name="adj" fmla="val 16667"/>
            </a:avLst>
          </a:prstGeom>
          <a:solidFill>
            <a:srgbClr val="68BA7A"/>
          </a:solidFill>
          <a:ln w="9525" cap="flat" cmpd="sng">
            <a:solidFill>
              <a:schemeClr val="tx1">
                <a:lumMod val="65000"/>
                <a:lumOff val="35000"/>
              </a:schemeClr>
            </a:solid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b="0" i="0" u="none" strike="noStrike" cap="none" dirty="0">
                <a:solidFill>
                  <a:srgbClr val="FFFFFF"/>
                </a:solidFill>
                <a:latin typeface="Arial"/>
                <a:ea typeface="Arial"/>
                <a:cs typeface="Arial"/>
                <a:sym typeface="Arial"/>
              </a:rPr>
              <a:t>Model Hub</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258" name="Google Shape;258;p49"/>
          <p:cNvSpPr/>
          <p:nvPr/>
        </p:nvSpPr>
        <p:spPr>
          <a:xfrm>
            <a:off x="3559802" y="1906049"/>
            <a:ext cx="2024400" cy="665700"/>
          </a:xfrm>
          <a:prstGeom prst="roundRect">
            <a:avLst>
              <a:gd name="adj" fmla="val 16667"/>
            </a:avLst>
          </a:prstGeom>
          <a:solidFill>
            <a:srgbClr val="68BA7A"/>
          </a:solidFill>
          <a:ln w="9525" cap="flat" cmpd="sng">
            <a:solidFill>
              <a:schemeClr val="tx1">
                <a:lumMod val="65000"/>
                <a:lumOff val="35000"/>
              </a:schemeClr>
            </a:solid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dirty="0">
                <a:solidFill>
                  <a:srgbClr val="FFFFFF"/>
                </a:solidFill>
              </a:rPr>
              <a:t>Model</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cxnSp>
        <p:nvCxnSpPr>
          <p:cNvPr id="259" name="Google Shape;259;p49"/>
          <p:cNvCxnSpPr>
            <a:stCxn id="256" idx="3"/>
            <a:endCxn id="258" idx="1"/>
          </p:cNvCxnSpPr>
          <p:nvPr/>
        </p:nvCxnSpPr>
        <p:spPr>
          <a:xfrm>
            <a:off x="2336102" y="2238899"/>
            <a:ext cx="1223700" cy="0"/>
          </a:xfrm>
          <a:prstGeom prst="straightConnector1">
            <a:avLst/>
          </a:prstGeom>
          <a:noFill/>
          <a:ln w="9525" cap="flat" cmpd="sng">
            <a:solidFill>
              <a:schemeClr val="dk2"/>
            </a:solidFill>
            <a:prstDash val="solid"/>
            <a:round/>
            <a:headEnd type="none" w="med" len="med"/>
            <a:tailEnd type="triangle" w="med" len="med"/>
          </a:ln>
        </p:spPr>
      </p:cxnSp>
      <p:sp>
        <p:nvSpPr>
          <p:cNvPr id="260" name="Google Shape;260;p49"/>
          <p:cNvSpPr txBox="1"/>
          <p:nvPr/>
        </p:nvSpPr>
        <p:spPr>
          <a:xfrm>
            <a:off x="2396525" y="2371650"/>
            <a:ext cx="9993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dirty="0"/>
              <a:t>Pick a pretrained model</a:t>
            </a:r>
            <a:endParaRPr sz="1300" dirty="0"/>
          </a:p>
        </p:txBody>
      </p:sp>
      <p:cxnSp>
        <p:nvCxnSpPr>
          <p:cNvPr id="261" name="Google Shape;261;p49"/>
          <p:cNvCxnSpPr/>
          <p:nvPr/>
        </p:nvCxnSpPr>
        <p:spPr>
          <a:xfrm>
            <a:off x="5584202" y="2238899"/>
            <a:ext cx="1223700" cy="0"/>
          </a:xfrm>
          <a:prstGeom prst="straightConnector1">
            <a:avLst/>
          </a:prstGeom>
          <a:noFill/>
          <a:ln w="9525" cap="flat" cmpd="sng">
            <a:solidFill>
              <a:schemeClr val="dk2"/>
            </a:solidFill>
            <a:prstDash val="solid"/>
            <a:round/>
            <a:headEnd type="none" w="med" len="med"/>
            <a:tailEnd type="triangle" w="med" len="med"/>
          </a:ln>
        </p:spPr>
      </p:cxnSp>
      <p:sp>
        <p:nvSpPr>
          <p:cNvPr id="262" name="Google Shape;262;p49"/>
          <p:cNvSpPr txBox="1"/>
          <p:nvPr/>
        </p:nvSpPr>
        <p:spPr>
          <a:xfrm>
            <a:off x="5696400" y="2371650"/>
            <a:ext cx="9993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Upload it once trained</a:t>
            </a:r>
            <a:endParaRPr sz="1300"/>
          </a:p>
        </p:txBody>
      </p:sp>
      <p:cxnSp>
        <p:nvCxnSpPr>
          <p:cNvPr id="263" name="Google Shape;263;p49"/>
          <p:cNvCxnSpPr>
            <a:stCxn id="258" idx="2"/>
          </p:cNvCxnSpPr>
          <p:nvPr/>
        </p:nvCxnSpPr>
        <p:spPr>
          <a:xfrm>
            <a:off x="4572002" y="2571749"/>
            <a:ext cx="3000" cy="950700"/>
          </a:xfrm>
          <a:prstGeom prst="straightConnector1">
            <a:avLst/>
          </a:prstGeom>
          <a:noFill/>
          <a:ln w="9525" cap="flat" cmpd="sng">
            <a:solidFill>
              <a:schemeClr val="dk2"/>
            </a:solidFill>
            <a:prstDash val="solid"/>
            <a:round/>
            <a:headEnd type="triangle" w="med" len="med"/>
            <a:tailEnd type="triangle" w="med" len="med"/>
          </a:ln>
        </p:spPr>
      </p:cxnSp>
      <p:sp>
        <p:nvSpPr>
          <p:cNvPr id="264" name="Google Shape;264;p49"/>
          <p:cNvSpPr/>
          <p:nvPr/>
        </p:nvSpPr>
        <p:spPr>
          <a:xfrm>
            <a:off x="3561302" y="3522449"/>
            <a:ext cx="2024400" cy="665700"/>
          </a:xfrm>
          <a:prstGeom prst="roundRect">
            <a:avLst>
              <a:gd name="adj" fmla="val 16667"/>
            </a:avLst>
          </a:prstGeom>
          <a:solidFill>
            <a:srgbClr val="68BA7A"/>
          </a:solidFill>
          <a:ln w="9525" cap="flat" cmpd="sng">
            <a:solidFill>
              <a:schemeClr val="tx1">
                <a:lumMod val="65000"/>
                <a:lumOff val="35000"/>
              </a:schemeClr>
            </a:solidFill>
            <a:prstDash val="solid"/>
            <a:round/>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dirty="0">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2000" dirty="0">
                <a:solidFill>
                  <a:srgbClr val="FFFFFF"/>
                </a:solidFill>
              </a:rPr>
              <a:t>Datasets</a:t>
            </a:r>
            <a:endParaRPr sz="20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FFFF"/>
              </a:buClr>
              <a:buSzPts val="3200"/>
              <a:buFont typeface="Arial"/>
              <a:buNone/>
            </a:pPr>
            <a:r>
              <a:rPr lang="en" sz="3200" b="0" i="0" u="none" strike="noStrike" cap="none" dirty="0">
                <a:solidFill>
                  <a:srgbClr val="FFFFFF"/>
                </a:solidFill>
                <a:latin typeface="Arial"/>
                <a:ea typeface="Arial"/>
                <a:cs typeface="Arial"/>
                <a:sym typeface="Arial"/>
              </a:rPr>
              <a:t> </a:t>
            </a:r>
            <a:endParaRPr sz="3200" b="0" i="0" u="none" strike="noStrike" cap="none" dirty="0">
              <a:solidFill>
                <a:srgbClr val="FFFFFF"/>
              </a:solidFill>
              <a:latin typeface="Arial"/>
              <a:ea typeface="Arial"/>
              <a:cs typeface="Arial"/>
              <a:sym typeface="Arial"/>
            </a:endParaRPr>
          </a:p>
        </p:txBody>
      </p:sp>
      <p:sp>
        <p:nvSpPr>
          <p:cNvPr id="265" name="Google Shape;265;p49"/>
          <p:cNvSpPr txBox="1"/>
          <p:nvPr/>
        </p:nvSpPr>
        <p:spPr>
          <a:xfrm>
            <a:off x="3484263" y="2571750"/>
            <a:ext cx="9993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Train using a dataset</a:t>
            </a:r>
            <a:endParaRPr sz="13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0"/>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Datasets Hub</a:t>
            </a:r>
            <a:endParaRPr/>
          </a:p>
        </p:txBody>
      </p:sp>
      <p:pic>
        <p:nvPicPr>
          <p:cNvPr id="271" name="Google Shape;271;p50"/>
          <p:cNvPicPr preferRelativeResize="0"/>
          <p:nvPr/>
        </p:nvPicPr>
        <p:blipFill>
          <a:blip r:embed="rId3">
            <a:alphaModFix/>
          </a:blip>
          <a:stretch>
            <a:fillRect/>
          </a:stretch>
        </p:blipFill>
        <p:spPr>
          <a:xfrm>
            <a:off x="477600" y="965825"/>
            <a:ext cx="8188800" cy="37545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pic>
        <p:nvPicPr>
          <p:cNvPr id="276" name="Google Shape;276;p51" descr="Une image contenant texte&#10;&#10;Description générée automatiquement"/>
          <p:cNvPicPr preferRelativeResize="0"/>
          <p:nvPr/>
        </p:nvPicPr>
        <p:blipFill rotWithShape="1">
          <a:blip r:embed="rId3">
            <a:alphaModFix/>
          </a:blip>
          <a:srcRect/>
          <a:stretch/>
        </p:blipFill>
        <p:spPr>
          <a:xfrm>
            <a:off x="994493" y="1226609"/>
            <a:ext cx="7349988" cy="4012521"/>
          </a:xfrm>
          <a:prstGeom prst="rect">
            <a:avLst/>
          </a:prstGeom>
          <a:noFill/>
          <a:ln>
            <a:noFill/>
          </a:ln>
        </p:spPr>
      </p:pic>
      <p:sp>
        <p:nvSpPr>
          <p:cNvPr id="277" name="Google Shape;277;p51"/>
          <p:cNvSpPr/>
          <p:nvPr/>
        </p:nvSpPr>
        <p:spPr>
          <a:xfrm>
            <a:off x="0" y="0"/>
            <a:ext cx="9144000" cy="5143500"/>
          </a:xfrm>
          <a:prstGeom prst="rect">
            <a:avLst/>
          </a:prstGeom>
          <a:solidFill>
            <a:srgbClr val="000000">
              <a:alpha val="84310"/>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p:txBody>
      </p:sp>
      <p:pic>
        <p:nvPicPr>
          <p:cNvPr id="278" name="Google Shape;278;p51" descr="huggingface_logo_transparent.png"/>
          <p:cNvPicPr preferRelativeResize="0"/>
          <p:nvPr/>
        </p:nvPicPr>
        <p:blipFill rotWithShape="1">
          <a:blip r:embed="rId4">
            <a:alphaModFix/>
          </a:blip>
          <a:srcRect/>
          <a:stretch/>
        </p:blipFill>
        <p:spPr>
          <a:xfrm>
            <a:off x="8365253" y="4444306"/>
            <a:ext cx="558695" cy="517724"/>
          </a:xfrm>
          <a:prstGeom prst="rect">
            <a:avLst/>
          </a:prstGeom>
          <a:noFill/>
          <a:ln>
            <a:noFill/>
          </a:ln>
        </p:spPr>
      </p:pic>
      <p:sp>
        <p:nvSpPr>
          <p:cNvPr id="279" name="Google Shape;279;p51"/>
          <p:cNvSpPr txBox="1">
            <a:spLocks noGrp="1"/>
          </p:cNvSpPr>
          <p:nvPr>
            <p:ph type="title"/>
          </p:nvPr>
        </p:nvSpPr>
        <p:spPr>
          <a:xfrm>
            <a:off x="476250" y="619238"/>
            <a:ext cx="8191500" cy="614100"/>
          </a:xfrm>
          <a:prstGeom prst="rect">
            <a:avLst/>
          </a:prstGeom>
          <a:noFill/>
          <a:ln>
            <a:noFill/>
          </a:ln>
        </p:spPr>
        <p:txBody>
          <a:bodyPr spcFirstLastPara="1" wrap="square" lIns="19050" tIns="19050" rIns="19050" bIns="19050" anchor="b" anchorCtr="0">
            <a:normAutofit/>
          </a:bodyPr>
          <a:lstStyle/>
          <a:p>
            <a:pPr marL="0" lvl="0" indent="0" algn="ctr" rtl="0">
              <a:lnSpc>
                <a:spcPct val="90000"/>
              </a:lnSpc>
              <a:spcBef>
                <a:spcPts val="0"/>
              </a:spcBef>
              <a:spcAft>
                <a:spcPts val="0"/>
              </a:spcAft>
              <a:buClr>
                <a:srgbClr val="CC2EAA"/>
              </a:buClr>
              <a:buSzPts val="3400"/>
              <a:buFont typeface="Arial"/>
              <a:buNone/>
            </a:pPr>
            <a:r>
              <a:rPr lang="en" sz="3400" b="0" i="0" u="none" strike="noStrike" cap="none">
                <a:solidFill>
                  <a:srgbClr val="CC2EAA"/>
                </a:solidFill>
                <a:latin typeface="Arial"/>
                <a:ea typeface="Arial"/>
                <a:cs typeface="Arial"/>
                <a:sym typeface="Arial"/>
              </a:rPr>
              <a:t>Datasets</a:t>
            </a:r>
            <a:endParaRPr sz="3400" b="0" i="0" u="none" strike="noStrike" cap="none">
              <a:solidFill>
                <a:srgbClr val="CC2EAA"/>
              </a:solidFill>
              <a:latin typeface="Arial"/>
              <a:ea typeface="Arial"/>
              <a:cs typeface="Arial"/>
              <a:sym typeface="Arial"/>
            </a:endParaRPr>
          </a:p>
        </p:txBody>
      </p:sp>
      <p:sp>
        <p:nvSpPr>
          <p:cNvPr id="280" name="Google Shape;280;p51"/>
          <p:cNvSpPr txBox="1"/>
          <p:nvPr/>
        </p:nvSpPr>
        <p:spPr>
          <a:xfrm>
            <a:off x="4318325" y="246910"/>
            <a:ext cx="507300" cy="4542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CC2EAA"/>
              </a:buClr>
              <a:buSzPts val="2700"/>
              <a:buFont typeface="Arial"/>
              <a:buNone/>
            </a:pPr>
            <a:r>
              <a:rPr lang="en" sz="2700" b="0" i="0" u="none" strike="noStrike" cap="none">
                <a:solidFill>
                  <a:srgbClr val="CC2EAA"/>
                </a:solidFill>
                <a:latin typeface="Arial"/>
                <a:ea typeface="Arial"/>
                <a:cs typeface="Arial"/>
                <a:sym typeface="Arial"/>
              </a:rPr>
              <a:t>🗞</a:t>
            </a:r>
            <a:endParaRPr sz="500" b="0" i="0" u="none" strike="noStrike" cap="none">
              <a:solidFill>
                <a:srgbClr val="000000"/>
              </a:solidFill>
              <a:latin typeface="Arial"/>
              <a:ea typeface="Arial"/>
              <a:cs typeface="Arial"/>
              <a:sym typeface="Arial"/>
            </a:endParaRPr>
          </a:p>
        </p:txBody>
      </p:sp>
      <p:sp>
        <p:nvSpPr>
          <p:cNvPr id="281" name="Google Shape;281;p51"/>
          <p:cNvSpPr txBox="1"/>
          <p:nvPr/>
        </p:nvSpPr>
        <p:spPr>
          <a:xfrm>
            <a:off x="594359" y="1529433"/>
            <a:ext cx="7858200" cy="2324400"/>
          </a:xfrm>
          <a:prstGeom prst="rect">
            <a:avLst/>
          </a:prstGeom>
          <a:noFill/>
          <a:ln>
            <a:noFill/>
          </a:ln>
        </p:spPr>
        <p:txBody>
          <a:bodyPr spcFirstLastPara="1" wrap="square" lIns="19050" tIns="19050" rIns="19050" bIns="19050" anchor="ctr" anchorCtr="0">
            <a:spAutoFit/>
          </a:bodyPr>
          <a:lstStyle/>
          <a:p>
            <a:pPr marL="0" marR="0" lvl="0" indent="0" algn="l" rtl="0">
              <a:lnSpc>
                <a:spcPct val="150000"/>
              </a:lnSpc>
              <a:spcBef>
                <a:spcPts val="0"/>
              </a:spcBef>
              <a:spcAft>
                <a:spcPts val="0"/>
              </a:spcAft>
              <a:buClr>
                <a:srgbClr val="FB71D7"/>
              </a:buClr>
              <a:buSzPts val="2700"/>
              <a:buFont typeface="Arial"/>
              <a:buNone/>
            </a:pPr>
            <a:r>
              <a:rPr lang="en" sz="2700" b="0" i="0" u="none" strike="noStrike" cap="none">
                <a:solidFill>
                  <a:srgbClr val="FB71D7"/>
                </a:solidFill>
                <a:latin typeface="Arial"/>
                <a:ea typeface="Arial"/>
                <a:cs typeface="Arial"/>
                <a:sym typeface="Arial"/>
              </a:rPr>
              <a:t>The Hub:</a:t>
            </a:r>
            <a:endParaRPr sz="500" b="0" i="0" u="none" strike="noStrike" cap="none">
              <a:solidFill>
                <a:srgbClr val="000000"/>
              </a:solidFill>
              <a:latin typeface="Arial"/>
              <a:ea typeface="Arial"/>
              <a:cs typeface="Arial"/>
              <a:sym typeface="Arial"/>
            </a:endParaRPr>
          </a:p>
          <a:p>
            <a:pPr marL="317500" marR="0" lvl="0" indent="-311150" algn="l" rtl="0">
              <a:lnSpc>
                <a:spcPct val="150000"/>
              </a:lnSpc>
              <a:spcBef>
                <a:spcPts val="0"/>
              </a:spcBef>
              <a:spcAft>
                <a:spcPts val="0"/>
              </a:spcAft>
              <a:buClr>
                <a:srgbClr val="FB71D7"/>
              </a:buClr>
              <a:buSzPts val="2700"/>
              <a:buFont typeface="Arial"/>
              <a:buChar char="-"/>
            </a:pPr>
            <a:r>
              <a:rPr lang="en" sz="2700" b="0" i="0" u="none" strike="noStrike" cap="none">
                <a:solidFill>
                  <a:srgbClr val="FB71D7"/>
                </a:solidFill>
                <a:latin typeface="Arial"/>
                <a:ea typeface="Arial"/>
                <a:cs typeface="Arial"/>
                <a:sym typeface="Arial"/>
              </a:rPr>
              <a:t>Largest hub of ready-to-use datasets</a:t>
            </a:r>
            <a:endParaRPr sz="900" b="0" i="0" u="none" strike="noStrike" cap="none">
              <a:solidFill>
                <a:srgbClr val="000000"/>
              </a:solidFill>
              <a:latin typeface="Arial"/>
              <a:ea typeface="Arial"/>
              <a:cs typeface="Arial"/>
              <a:sym typeface="Arial"/>
            </a:endParaRPr>
          </a:p>
          <a:p>
            <a:pPr marL="317500" marR="0" lvl="0" indent="-311150" algn="l" rtl="0">
              <a:lnSpc>
                <a:spcPct val="150000"/>
              </a:lnSpc>
              <a:spcBef>
                <a:spcPts val="0"/>
              </a:spcBef>
              <a:spcAft>
                <a:spcPts val="0"/>
              </a:spcAft>
              <a:buClr>
                <a:srgbClr val="FB71D7"/>
              </a:buClr>
              <a:buSzPts val="2700"/>
              <a:buFont typeface="Arial"/>
              <a:buChar char="-"/>
            </a:pPr>
            <a:r>
              <a:rPr lang="en" sz="2700" b="1">
                <a:solidFill>
                  <a:srgbClr val="FB71D7"/>
                </a:solidFill>
              </a:rPr>
              <a:t>3</a:t>
            </a:r>
            <a:r>
              <a:rPr lang="en" sz="2700" b="1" i="0" u="none" strike="noStrike" cap="none">
                <a:solidFill>
                  <a:srgbClr val="FB71D7"/>
                </a:solidFill>
                <a:latin typeface="Arial"/>
                <a:ea typeface="Arial"/>
                <a:cs typeface="Arial"/>
                <a:sym typeface="Arial"/>
              </a:rPr>
              <a:t>000+ </a:t>
            </a:r>
            <a:r>
              <a:rPr lang="en" sz="2700" b="0" i="0" u="none" strike="noStrike" cap="none">
                <a:solidFill>
                  <a:srgbClr val="FB71D7"/>
                </a:solidFill>
                <a:latin typeface="Arial"/>
                <a:ea typeface="Arial"/>
                <a:cs typeface="Arial"/>
                <a:sym typeface="Arial"/>
              </a:rPr>
              <a:t>Datasets available</a:t>
            </a:r>
            <a:endParaRPr sz="500" b="0" i="0" u="none" strike="noStrike" cap="none">
              <a:solidFill>
                <a:srgbClr val="000000"/>
              </a:solidFill>
              <a:latin typeface="Arial"/>
              <a:ea typeface="Arial"/>
              <a:cs typeface="Arial"/>
              <a:sym typeface="Arial"/>
            </a:endParaRPr>
          </a:p>
          <a:p>
            <a:pPr marL="317500" marR="0" lvl="0" indent="-311150" algn="l" rtl="0">
              <a:lnSpc>
                <a:spcPct val="150000"/>
              </a:lnSpc>
              <a:spcBef>
                <a:spcPts val="0"/>
              </a:spcBef>
              <a:spcAft>
                <a:spcPts val="0"/>
              </a:spcAft>
              <a:buClr>
                <a:srgbClr val="FB71D7"/>
              </a:buClr>
              <a:buSzPts val="2700"/>
              <a:buFont typeface="Arial"/>
              <a:buChar char="-"/>
            </a:pPr>
            <a:r>
              <a:rPr lang="en" sz="2700" b="1" i="0" u="none" strike="noStrike" cap="none">
                <a:solidFill>
                  <a:srgbClr val="FB71D7"/>
                </a:solidFill>
                <a:latin typeface="Arial"/>
                <a:ea typeface="Arial"/>
                <a:cs typeface="Arial"/>
                <a:sym typeface="Arial"/>
              </a:rPr>
              <a:t>450+ </a:t>
            </a:r>
            <a:r>
              <a:rPr lang="en" sz="2700" b="0" i="0" u="none" strike="noStrike" cap="none">
                <a:solidFill>
                  <a:srgbClr val="FB71D7"/>
                </a:solidFill>
                <a:latin typeface="Arial"/>
                <a:ea typeface="Arial"/>
                <a:cs typeface="Arial"/>
                <a:sym typeface="Arial"/>
              </a:rPr>
              <a:t>languages and dialects supported</a:t>
            </a:r>
            <a:endParaRPr sz="5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pic>
        <p:nvPicPr>
          <p:cNvPr id="286" name="Google Shape;286;p52" descr="Une image contenant texte&#10;&#10;Description générée automatiquement"/>
          <p:cNvPicPr preferRelativeResize="0"/>
          <p:nvPr/>
        </p:nvPicPr>
        <p:blipFill rotWithShape="1">
          <a:blip r:embed="rId3">
            <a:alphaModFix/>
          </a:blip>
          <a:srcRect/>
          <a:stretch/>
        </p:blipFill>
        <p:spPr>
          <a:xfrm>
            <a:off x="994493" y="1226609"/>
            <a:ext cx="7349988" cy="4012521"/>
          </a:xfrm>
          <a:prstGeom prst="rect">
            <a:avLst/>
          </a:prstGeom>
          <a:noFill/>
          <a:ln>
            <a:noFill/>
          </a:ln>
        </p:spPr>
      </p:pic>
      <p:sp>
        <p:nvSpPr>
          <p:cNvPr id="287" name="Google Shape;287;p52"/>
          <p:cNvSpPr/>
          <p:nvPr/>
        </p:nvSpPr>
        <p:spPr>
          <a:xfrm>
            <a:off x="0" y="0"/>
            <a:ext cx="9144000" cy="5143500"/>
          </a:xfrm>
          <a:prstGeom prst="rect">
            <a:avLst/>
          </a:prstGeom>
          <a:solidFill>
            <a:srgbClr val="000000">
              <a:alpha val="84310"/>
            </a:srgbClr>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FFFFFF"/>
              </a:solidFill>
              <a:latin typeface="Arial"/>
              <a:ea typeface="Arial"/>
              <a:cs typeface="Arial"/>
              <a:sym typeface="Arial"/>
            </a:endParaRPr>
          </a:p>
        </p:txBody>
      </p:sp>
      <p:pic>
        <p:nvPicPr>
          <p:cNvPr id="288" name="Google Shape;288;p52" descr="huggingface_logo_transparent.png"/>
          <p:cNvPicPr preferRelativeResize="0"/>
          <p:nvPr/>
        </p:nvPicPr>
        <p:blipFill rotWithShape="1">
          <a:blip r:embed="rId4">
            <a:alphaModFix/>
          </a:blip>
          <a:srcRect/>
          <a:stretch/>
        </p:blipFill>
        <p:spPr>
          <a:xfrm>
            <a:off x="8365253" y="4444306"/>
            <a:ext cx="558695" cy="517724"/>
          </a:xfrm>
          <a:prstGeom prst="rect">
            <a:avLst/>
          </a:prstGeom>
          <a:noFill/>
          <a:ln>
            <a:noFill/>
          </a:ln>
        </p:spPr>
      </p:pic>
      <p:sp>
        <p:nvSpPr>
          <p:cNvPr id="289" name="Google Shape;289;p52"/>
          <p:cNvSpPr txBox="1">
            <a:spLocks noGrp="1"/>
          </p:cNvSpPr>
          <p:nvPr>
            <p:ph type="title"/>
          </p:nvPr>
        </p:nvSpPr>
        <p:spPr>
          <a:xfrm>
            <a:off x="-387150" y="612500"/>
            <a:ext cx="3449700" cy="614100"/>
          </a:xfrm>
          <a:prstGeom prst="rect">
            <a:avLst/>
          </a:prstGeom>
          <a:noFill/>
          <a:ln>
            <a:noFill/>
          </a:ln>
        </p:spPr>
        <p:txBody>
          <a:bodyPr spcFirstLastPara="1" wrap="square" lIns="19050" tIns="19050" rIns="19050" bIns="19050" anchor="b" anchorCtr="0">
            <a:normAutofit/>
          </a:bodyPr>
          <a:lstStyle/>
          <a:p>
            <a:pPr marL="0" lvl="0" indent="0" algn="ctr" rtl="0">
              <a:lnSpc>
                <a:spcPct val="90000"/>
              </a:lnSpc>
              <a:spcBef>
                <a:spcPts val="0"/>
              </a:spcBef>
              <a:spcAft>
                <a:spcPts val="0"/>
              </a:spcAft>
              <a:buClr>
                <a:srgbClr val="CC2EAA"/>
              </a:buClr>
              <a:buSzPts val="3400"/>
              <a:buFont typeface="Arial"/>
              <a:buNone/>
            </a:pPr>
            <a:r>
              <a:rPr lang="en" sz="3400" b="0" i="0" u="none" strike="noStrike" cap="none">
                <a:solidFill>
                  <a:srgbClr val="CC2EAA"/>
                </a:solidFill>
                <a:latin typeface="Arial"/>
                <a:ea typeface="Arial"/>
                <a:cs typeface="Arial"/>
                <a:sym typeface="Arial"/>
              </a:rPr>
              <a:t>Datasets</a:t>
            </a:r>
            <a:endParaRPr sz="3400" b="0" i="0" u="none" strike="noStrike" cap="none">
              <a:solidFill>
                <a:srgbClr val="CC2EAA"/>
              </a:solidFill>
              <a:latin typeface="Arial"/>
              <a:ea typeface="Arial"/>
              <a:cs typeface="Arial"/>
              <a:sym typeface="Arial"/>
            </a:endParaRPr>
          </a:p>
        </p:txBody>
      </p:sp>
      <p:sp>
        <p:nvSpPr>
          <p:cNvPr id="290" name="Google Shape;290;p52"/>
          <p:cNvSpPr txBox="1"/>
          <p:nvPr/>
        </p:nvSpPr>
        <p:spPr>
          <a:xfrm>
            <a:off x="2237300" y="772410"/>
            <a:ext cx="507300" cy="454200"/>
          </a:xfrm>
          <a:prstGeom prst="rect">
            <a:avLst/>
          </a:prstGeom>
          <a:noFill/>
          <a:ln>
            <a:noFill/>
          </a:ln>
        </p:spPr>
        <p:txBody>
          <a:bodyPr spcFirstLastPara="1" wrap="square" lIns="19050" tIns="19050" rIns="19050" bIns="19050" anchor="ctr" anchorCtr="0">
            <a:spAutoFit/>
          </a:bodyPr>
          <a:lstStyle/>
          <a:p>
            <a:pPr marL="0" marR="0" lvl="0" indent="0" algn="ctr" rtl="0">
              <a:lnSpc>
                <a:spcPct val="100000"/>
              </a:lnSpc>
              <a:spcBef>
                <a:spcPts val="0"/>
              </a:spcBef>
              <a:spcAft>
                <a:spcPts val="0"/>
              </a:spcAft>
              <a:buClr>
                <a:srgbClr val="CC2EAA"/>
              </a:buClr>
              <a:buSzPts val="2700"/>
              <a:buFont typeface="Arial"/>
              <a:buNone/>
            </a:pPr>
            <a:r>
              <a:rPr lang="en" sz="2700" b="0" i="0" u="none" strike="noStrike" cap="none">
                <a:solidFill>
                  <a:srgbClr val="CC2EAA"/>
                </a:solidFill>
                <a:latin typeface="Arial"/>
                <a:ea typeface="Arial"/>
                <a:cs typeface="Arial"/>
                <a:sym typeface="Arial"/>
              </a:rPr>
              <a:t>🗞</a:t>
            </a:r>
            <a:endParaRPr sz="500" b="0" i="0" u="none" strike="noStrike" cap="none">
              <a:solidFill>
                <a:srgbClr val="000000"/>
              </a:solidFill>
              <a:latin typeface="Arial"/>
              <a:ea typeface="Arial"/>
              <a:cs typeface="Arial"/>
              <a:sym typeface="Arial"/>
            </a:endParaRPr>
          </a:p>
        </p:txBody>
      </p:sp>
      <p:sp>
        <p:nvSpPr>
          <p:cNvPr id="291" name="Google Shape;291;p52"/>
          <p:cNvSpPr txBox="1"/>
          <p:nvPr/>
        </p:nvSpPr>
        <p:spPr>
          <a:xfrm>
            <a:off x="431959" y="1564508"/>
            <a:ext cx="7858200" cy="2324400"/>
          </a:xfrm>
          <a:prstGeom prst="rect">
            <a:avLst/>
          </a:prstGeom>
          <a:noFill/>
          <a:ln>
            <a:noFill/>
          </a:ln>
        </p:spPr>
        <p:txBody>
          <a:bodyPr spcFirstLastPara="1" wrap="square" lIns="19050" tIns="19050" rIns="19050" bIns="19050" anchor="ctr" anchorCtr="0">
            <a:spAutoFit/>
          </a:bodyPr>
          <a:lstStyle/>
          <a:p>
            <a:pPr marL="0" marR="0" lvl="0" indent="0" algn="l" rtl="0">
              <a:lnSpc>
                <a:spcPct val="150000"/>
              </a:lnSpc>
              <a:spcBef>
                <a:spcPts val="0"/>
              </a:spcBef>
              <a:spcAft>
                <a:spcPts val="0"/>
              </a:spcAft>
              <a:buClr>
                <a:srgbClr val="FB71D7"/>
              </a:buClr>
              <a:buSzPts val="2700"/>
              <a:buFont typeface="Arial"/>
              <a:buNone/>
            </a:pPr>
            <a:r>
              <a:rPr lang="en" sz="2700" b="0" i="0" u="none" strike="noStrike" cap="none">
                <a:solidFill>
                  <a:srgbClr val="FB71D7"/>
                </a:solidFill>
                <a:latin typeface="Arial"/>
                <a:ea typeface="Arial"/>
                <a:cs typeface="Arial"/>
                <a:sym typeface="Arial"/>
              </a:rPr>
              <a:t>The python library:</a:t>
            </a:r>
            <a:endParaRPr sz="2700" b="0" i="0" u="none" strike="noStrike" cap="none">
              <a:solidFill>
                <a:srgbClr val="FB71D7"/>
              </a:solidFill>
              <a:latin typeface="Arial"/>
              <a:ea typeface="Arial"/>
              <a:cs typeface="Arial"/>
              <a:sym typeface="Arial"/>
            </a:endParaRPr>
          </a:p>
          <a:p>
            <a:pPr marL="0" marR="0" lvl="0" indent="0" algn="l" rtl="0">
              <a:lnSpc>
                <a:spcPct val="150000"/>
              </a:lnSpc>
              <a:spcBef>
                <a:spcPts val="0"/>
              </a:spcBef>
              <a:spcAft>
                <a:spcPts val="0"/>
              </a:spcAft>
              <a:buClr>
                <a:srgbClr val="FB71D7"/>
              </a:buClr>
              <a:buSzPts val="2700"/>
              <a:buFont typeface="Arial"/>
              <a:buNone/>
            </a:pPr>
            <a:r>
              <a:rPr lang="en" sz="2700" b="0" i="0" u="none" strike="noStrike" cap="none">
                <a:solidFill>
                  <a:srgbClr val="FB71D7"/>
                </a:solidFill>
                <a:latin typeface="Arial"/>
                <a:ea typeface="Arial"/>
                <a:cs typeface="Arial"/>
                <a:sym typeface="Arial"/>
              </a:rPr>
              <a:t>- Load any dataset in </a:t>
            </a:r>
            <a:r>
              <a:rPr lang="en" sz="2700" b="1" i="0" u="none" strike="noStrike" cap="none">
                <a:solidFill>
                  <a:srgbClr val="FB71D7"/>
                </a:solidFill>
                <a:latin typeface="Arial"/>
                <a:ea typeface="Arial"/>
                <a:cs typeface="Arial"/>
                <a:sym typeface="Arial"/>
              </a:rPr>
              <a:t>one line</a:t>
            </a:r>
            <a:endParaRPr sz="2700" b="1" i="0" u="none" strike="noStrike" cap="none">
              <a:solidFill>
                <a:srgbClr val="FB71D7"/>
              </a:solidFill>
              <a:latin typeface="Arial"/>
              <a:ea typeface="Arial"/>
              <a:cs typeface="Arial"/>
              <a:sym typeface="Arial"/>
            </a:endParaRPr>
          </a:p>
          <a:p>
            <a:pPr marL="0" marR="0" lvl="0" indent="0" algn="l" rtl="0">
              <a:lnSpc>
                <a:spcPct val="150000"/>
              </a:lnSpc>
              <a:spcBef>
                <a:spcPts val="0"/>
              </a:spcBef>
              <a:spcAft>
                <a:spcPts val="0"/>
              </a:spcAft>
              <a:buClr>
                <a:srgbClr val="FB71D7"/>
              </a:buClr>
              <a:buSzPts val="2700"/>
              <a:buFont typeface="Arial"/>
              <a:buNone/>
            </a:pPr>
            <a:r>
              <a:rPr lang="en" sz="2700" b="0" i="0" u="none" strike="noStrike" cap="none">
                <a:solidFill>
                  <a:srgbClr val="FB71D7"/>
                </a:solidFill>
                <a:latin typeface="Arial"/>
                <a:ea typeface="Arial"/>
                <a:cs typeface="Arial"/>
                <a:sym typeface="Arial"/>
              </a:rPr>
              <a:t>- Supports </a:t>
            </a:r>
            <a:r>
              <a:rPr lang="en" sz="2700" b="1" i="0" u="none" strike="noStrike" cap="none">
                <a:solidFill>
                  <a:srgbClr val="FB71D7"/>
                </a:solidFill>
                <a:latin typeface="Arial"/>
                <a:ea typeface="Arial"/>
                <a:cs typeface="Arial"/>
                <a:sym typeface="Arial"/>
              </a:rPr>
              <a:t>huge</a:t>
            </a:r>
            <a:r>
              <a:rPr lang="en" sz="2700" b="0" i="0" u="none" strike="noStrike" cap="none">
                <a:solidFill>
                  <a:srgbClr val="FB71D7"/>
                </a:solidFill>
                <a:latin typeface="Arial"/>
                <a:ea typeface="Arial"/>
                <a:cs typeface="Arial"/>
                <a:sym typeface="Arial"/>
              </a:rPr>
              <a:t> datasets without RAM limitations</a:t>
            </a:r>
            <a:endParaRPr sz="500" b="0" i="0" u="none" strike="noStrike" cap="none">
              <a:solidFill>
                <a:srgbClr val="000000"/>
              </a:solidFill>
              <a:latin typeface="Arial"/>
              <a:ea typeface="Arial"/>
              <a:cs typeface="Arial"/>
              <a:sym typeface="Arial"/>
            </a:endParaRPr>
          </a:p>
          <a:p>
            <a:pPr marL="0" marR="0" lvl="0" indent="0" algn="l" rtl="0">
              <a:lnSpc>
                <a:spcPct val="150000"/>
              </a:lnSpc>
              <a:spcBef>
                <a:spcPts val="0"/>
              </a:spcBef>
              <a:spcAft>
                <a:spcPts val="0"/>
              </a:spcAft>
              <a:buClr>
                <a:srgbClr val="FB71D7"/>
              </a:buClr>
              <a:buSzPts val="2700"/>
              <a:buFont typeface="Arial"/>
              <a:buNone/>
            </a:pPr>
            <a:r>
              <a:rPr lang="en" sz="2700" b="0" i="0" u="none" strike="noStrike" cap="none">
                <a:solidFill>
                  <a:srgbClr val="FB71D7"/>
                </a:solidFill>
                <a:latin typeface="Arial"/>
                <a:ea typeface="Arial"/>
                <a:cs typeface="Arial"/>
                <a:sym typeface="Arial"/>
              </a:rPr>
              <a:t>- </a:t>
            </a:r>
            <a:r>
              <a:rPr lang="en" sz="2700" b="1" i="0" u="none" strike="noStrike" cap="none">
                <a:solidFill>
                  <a:srgbClr val="FB71D7"/>
                </a:solidFill>
                <a:latin typeface="Arial"/>
                <a:ea typeface="Arial"/>
                <a:cs typeface="Arial"/>
                <a:sym typeface="Arial"/>
              </a:rPr>
              <a:t>Fast </a:t>
            </a:r>
            <a:r>
              <a:rPr lang="en" sz="2700" b="0" i="0" u="none" strike="noStrike" cap="none">
                <a:solidFill>
                  <a:srgbClr val="FB71D7"/>
                </a:solidFill>
                <a:latin typeface="Arial"/>
                <a:ea typeface="Arial"/>
                <a:cs typeface="Arial"/>
                <a:sym typeface="Arial"/>
              </a:rPr>
              <a:t>iterations and querying</a:t>
            </a:r>
            <a:endParaRPr sz="500" b="0" i="0" u="none" strike="noStrike" cap="none">
              <a:solidFill>
                <a:srgbClr val="000000"/>
              </a:solidFill>
              <a:latin typeface="Arial"/>
              <a:ea typeface="Arial"/>
              <a:cs typeface="Arial"/>
              <a:sym typeface="Arial"/>
            </a:endParaRPr>
          </a:p>
        </p:txBody>
      </p:sp>
      <p:pic>
        <p:nvPicPr>
          <p:cNvPr id="292" name="Google Shape;292;p52"/>
          <p:cNvPicPr preferRelativeResize="0"/>
          <p:nvPr/>
        </p:nvPicPr>
        <p:blipFill>
          <a:blip r:embed="rId5">
            <a:alphaModFix/>
          </a:blip>
          <a:stretch>
            <a:fillRect/>
          </a:stretch>
        </p:blipFill>
        <p:spPr>
          <a:xfrm>
            <a:off x="4973229" y="332200"/>
            <a:ext cx="4394222" cy="2324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51" name="Google Shape;151;p36"/>
          <p:cNvPicPr preferRelativeResize="0"/>
          <p:nvPr/>
        </p:nvPicPr>
        <p:blipFill>
          <a:blip r:embed="rId3">
            <a:alphaModFix/>
          </a:blip>
          <a:stretch>
            <a:fillRect/>
          </a:stretch>
        </p:blipFill>
        <p:spPr>
          <a:xfrm>
            <a:off x="1295650" y="731375"/>
            <a:ext cx="6536386" cy="3594135"/>
          </a:xfrm>
          <a:prstGeom prst="rect">
            <a:avLst/>
          </a:prstGeom>
          <a:noFill/>
          <a:ln>
            <a:noFill/>
          </a:ln>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7"/>
          <p:cNvSpPr txBox="1">
            <a:spLocks noGrp="1"/>
          </p:cNvSpPr>
          <p:nvPr>
            <p:ph type="title"/>
          </p:nvPr>
        </p:nvSpPr>
        <p:spPr>
          <a:xfrm>
            <a:off x="740800" y="1422675"/>
            <a:ext cx="7379100" cy="154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500" dirty="0"/>
              <a:t>A </a:t>
            </a:r>
            <a:r>
              <a:rPr lang="en" sz="4500" dirty="0">
                <a:solidFill>
                  <a:schemeClr val="accent4"/>
                </a:solidFill>
              </a:rPr>
              <a:t>Tour </a:t>
            </a:r>
            <a:r>
              <a:rPr lang="en" sz="4500" dirty="0"/>
              <a:t>through the Hugging Face Hub</a:t>
            </a:r>
            <a:endParaRPr sz="4700" dirty="0"/>
          </a:p>
        </p:txBody>
      </p:sp>
      <p:sp>
        <p:nvSpPr>
          <p:cNvPr id="157" name="Google Shape;157;p37"/>
          <p:cNvSpPr txBox="1">
            <a:spLocks noGrp="1"/>
          </p:cNvSpPr>
          <p:nvPr>
            <p:ph type="body" idx="1"/>
          </p:nvPr>
        </p:nvSpPr>
        <p:spPr>
          <a:xfrm>
            <a:off x="393325" y="3787875"/>
            <a:ext cx="8266200" cy="780900"/>
          </a:xfrm>
          <a:prstGeom prst="rect">
            <a:avLst/>
          </a:prstGeom>
        </p:spPr>
        <p:txBody>
          <a:bodyPr spcFirstLastPara="1" wrap="square" lIns="91425" tIns="91425" rIns="91425" bIns="91425" anchor="t" anchorCtr="0">
            <a:normAutofit fontScale="62500" lnSpcReduction="20000"/>
          </a:bodyPr>
          <a:lstStyle/>
          <a:p>
            <a:pPr marL="0" lvl="0" indent="0" algn="ctr" rtl="0">
              <a:spcBef>
                <a:spcPts val="0"/>
              </a:spcBef>
              <a:spcAft>
                <a:spcPts val="0"/>
              </a:spcAft>
              <a:buNone/>
            </a:pPr>
            <a:r>
              <a:rPr lang="en" dirty="0"/>
              <a:t>https://huggingface.co/models</a:t>
            </a:r>
            <a:endParaRPr dirty="0"/>
          </a:p>
          <a:p>
            <a:pPr marL="0" lvl="0" indent="0" algn="ctr" rtl="0">
              <a:spcBef>
                <a:spcPts val="1200"/>
              </a:spcBef>
              <a:spcAft>
                <a:spcPts val="1200"/>
              </a:spcAft>
              <a:buNone/>
            </a:pPr>
            <a:r>
              <a:rPr lang="en" dirty="0"/>
              <a:t>https://huggingface.co/datasets</a:t>
            </a:r>
            <a:endParaRPr dirty="0"/>
          </a:p>
        </p:txBody>
      </p:sp>
      <p:pic>
        <p:nvPicPr>
          <p:cNvPr id="158" name="Google Shape;158;p37"/>
          <p:cNvPicPr preferRelativeResize="0"/>
          <p:nvPr/>
        </p:nvPicPr>
        <p:blipFill>
          <a:blip r:embed="rId3">
            <a:alphaModFix/>
          </a:blip>
          <a:stretch>
            <a:fillRect/>
          </a:stretch>
        </p:blipFill>
        <p:spPr>
          <a:xfrm>
            <a:off x="7141599" y="2471154"/>
            <a:ext cx="886850" cy="88686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Let’s say you want to build a news summarizer…</a:t>
            </a:r>
            <a:endParaRPr dirty="0"/>
          </a:p>
        </p:txBody>
      </p:sp>
      <p:sp>
        <p:nvSpPr>
          <p:cNvPr id="166" name="Google Shape;166;p38"/>
          <p:cNvSpPr txBox="1">
            <a:spLocks noGrp="1"/>
          </p:cNvSpPr>
          <p:nvPr>
            <p:ph type="title" idx="4294967295"/>
          </p:nvPr>
        </p:nvSpPr>
        <p:spPr>
          <a:xfrm>
            <a:off x="5229225" y="2444750"/>
            <a:ext cx="3914775" cy="573088"/>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SzPct val="57558"/>
              <a:buNone/>
            </a:pPr>
            <a:r>
              <a:rPr lang="en" sz="1720" dirty="0"/>
              <a:t>“Tesla’s stock plummets as CEO tweets nonsense.”</a:t>
            </a:r>
            <a:endParaRPr sz="1720" dirty="0"/>
          </a:p>
        </p:txBody>
      </p:sp>
      <p:pic>
        <p:nvPicPr>
          <p:cNvPr id="1026" name="Picture 2" descr="Extractive Text Summarization for English, Hindi &amp; Tamil | by Jaskirat  Singh Nandhra | Medium">
            <a:extLst>
              <a:ext uri="{FF2B5EF4-FFF2-40B4-BE49-F238E27FC236}">
                <a16:creationId xmlns:a16="http://schemas.microsoft.com/office/drawing/2014/main" id="{2C5DA562-0D5F-3325-E4BD-0F5056BB20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1385887"/>
            <a:ext cx="5067300" cy="23717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2" name="Google Shape;172;p3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First, you’d need to collect and clean a dataset</a:t>
            </a:r>
            <a:endParaRPr/>
          </a:p>
        </p:txBody>
      </p:sp>
      <p:pic>
        <p:nvPicPr>
          <p:cNvPr id="3" name="Picture 2" descr="Diagram&#10;&#10;Description automatically generated">
            <a:extLst>
              <a:ext uri="{FF2B5EF4-FFF2-40B4-BE49-F238E27FC236}">
                <a16:creationId xmlns:a16="http://schemas.microsoft.com/office/drawing/2014/main" id="{4C2A7082-2386-4C80-B424-ED0AF44A79C8}"/>
              </a:ext>
            </a:extLst>
          </p:cNvPr>
          <p:cNvPicPr>
            <a:picLocks noChangeAspect="1"/>
          </p:cNvPicPr>
          <p:nvPr/>
        </p:nvPicPr>
        <p:blipFill>
          <a:blip r:embed="rId3"/>
          <a:stretch>
            <a:fillRect/>
          </a:stretch>
        </p:blipFill>
        <p:spPr>
          <a:xfrm>
            <a:off x="2861788" y="1455999"/>
            <a:ext cx="3420423" cy="27286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40"/>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Then, you’d need to pick and train a model…</a:t>
            </a:r>
            <a:endParaRPr/>
          </a:p>
        </p:txBody>
      </p:sp>
      <p:sp>
        <p:nvSpPr>
          <p:cNvPr id="181" name="Google Shape;181;p40"/>
          <p:cNvSpPr txBox="1">
            <a:spLocks noGrp="1"/>
          </p:cNvSpPr>
          <p:nvPr>
            <p:ph type="title" idx="4294967295"/>
          </p:nvPr>
        </p:nvSpPr>
        <p:spPr>
          <a:xfrm>
            <a:off x="0" y="2344738"/>
            <a:ext cx="3914775" cy="573087"/>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020" dirty="0"/>
              <a:t>…which can take a while</a:t>
            </a:r>
            <a:endParaRPr sz="2020" dirty="0"/>
          </a:p>
        </p:txBody>
      </p:sp>
      <p:pic>
        <p:nvPicPr>
          <p:cNvPr id="180" name="Google Shape;180;p40"/>
          <p:cNvPicPr preferRelativeResize="0"/>
          <p:nvPr/>
        </p:nvPicPr>
        <p:blipFill>
          <a:blip r:embed="rId3">
            <a:alphaModFix/>
          </a:blip>
          <a:stretch>
            <a:fillRect/>
          </a:stretch>
        </p:blipFill>
        <p:spPr>
          <a:xfrm>
            <a:off x="4439900" y="1180725"/>
            <a:ext cx="3853076" cy="32864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41"/>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Is there an easier way?</a:t>
            </a:r>
            <a:endParaRPr/>
          </a:p>
        </p:txBody>
      </p:sp>
      <p:sp>
        <p:nvSpPr>
          <p:cNvPr id="187" name="Google Shape;187;p41"/>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Leverage work of the ML ecosystem</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Don’t reinvent the wheel</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Collaborate-first culture</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Open Source</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10A0A"/>
            </a:gs>
            <a:gs pos="100000">
              <a:srgbClr val="20C4F8"/>
            </a:gs>
          </a:gsLst>
          <a:lin ang="4461508" scaled="0"/>
        </a:gradFill>
        <a:effectLst/>
      </p:bgPr>
    </p:bg>
    <p:spTree>
      <p:nvGrpSpPr>
        <p:cNvPr id="1" name="Shape 191"/>
        <p:cNvGrpSpPr/>
        <p:nvPr/>
      </p:nvGrpSpPr>
      <p:grpSpPr>
        <a:xfrm>
          <a:off x="0" y="0"/>
          <a:ext cx="0" cy="0"/>
          <a:chOff x="0" y="0"/>
          <a:chExt cx="0" cy="0"/>
        </a:xfrm>
      </p:grpSpPr>
      <p:pic>
        <p:nvPicPr>
          <p:cNvPr id="192" name="Google Shape;192;p42" descr="huggingface_logo_transparent.png"/>
          <p:cNvPicPr preferRelativeResize="0"/>
          <p:nvPr/>
        </p:nvPicPr>
        <p:blipFill rotWithShape="1">
          <a:blip r:embed="rId3">
            <a:alphaModFix/>
          </a:blip>
          <a:srcRect/>
          <a:stretch/>
        </p:blipFill>
        <p:spPr>
          <a:xfrm>
            <a:off x="8365253" y="4444306"/>
            <a:ext cx="558695" cy="517724"/>
          </a:xfrm>
          <a:prstGeom prst="rect">
            <a:avLst/>
          </a:prstGeom>
          <a:noFill/>
          <a:ln>
            <a:noFill/>
          </a:ln>
        </p:spPr>
      </p:pic>
      <p:pic>
        <p:nvPicPr>
          <p:cNvPr id="193" name="Google Shape;193;p42"/>
          <p:cNvPicPr preferRelativeResize="0"/>
          <p:nvPr/>
        </p:nvPicPr>
        <p:blipFill>
          <a:blip r:embed="rId4">
            <a:alphaModFix/>
          </a:blip>
          <a:stretch>
            <a:fillRect/>
          </a:stretch>
        </p:blipFill>
        <p:spPr>
          <a:xfrm>
            <a:off x="1015050" y="152400"/>
            <a:ext cx="7113897" cy="48387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43"/>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Solving all kinds of problems</a:t>
            </a:r>
            <a:endParaRPr/>
          </a:p>
        </p:txBody>
      </p:sp>
      <p:sp>
        <p:nvSpPr>
          <p:cNvPr id="199" name="Google Shape;199;p43"/>
          <p:cNvSpPr/>
          <p:nvPr/>
        </p:nvSpPr>
        <p:spPr>
          <a:xfrm>
            <a:off x="4724717" y="1304875"/>
            <a:ext cx="1213500" cy="1248600"/>
          </a:xfrm>
          <a:prstGeom prst="roundRect">
            <a:avLst>
              <a:gd name="adj" fmla="val 16667"/>
            </a:avLst>
          </a:prstGeom>
          <a:solidFill>
            <a:srgbClr val="DBEAFE"/>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2500" b="0" i="0" u="none" strike="noStrike" cap="none">
              <a:solidFill>
                <a:srgbClr val="FFFFFF"/>
              </a:solidFill>
              <a:latin typeface="Arial"/>
              <a:ea typeface="Arial"/>
              <a:cs typeface="Arial"/>
              <a:sym typeface="Arial"/>
            </a:endParaRPr>
          </a:p>
        </p:txBody>
      </p:sp>
      <p:sp>
        <p:nvSpPr>
          <p:cNvPr id="200" name="Google Shape;200;p43"/>
          <p:cNvSpPr/>
          <p:nvPr/>
        </p:nvSpPr>
        <p:spPr>
          <a:xfrm>
            <a:off x="823930" y="1304875"/>
            <a:ext cx="1213500" cy="1248600"/>
          </a:xfrm>
          <a:prstGeom prst="roundRect">
            <a:avLst>
              <a:gd name="adj" fmla="val 16667"/>
            </a:avLst>
          </a:prstGeom>
          <a:solidFill>
            <a:srgbClr val="DBEAFE"/>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2500" b="0" i="0" u="none" strike="noStrike" cap="none">
              <a:solidFill>
                <a:srgbClr val="FFFFFF"/>
              </a:solidFill>
              <a:latin typeface="Arial"/>
              <a:ea typeface="Arial"/>
              <a:cs typeface="Arial"/>
              <a:sym typeface="Arial"/>
            </a:endParaRPr>
          </a:p>
        </p:txBody>
      </p:sp>
      <p:sp>
        <p:nvSpPr>
          <p:cNvPr id="201" name="Google Shape;201;p43"/>
          <p:cNvSpPr/>
          <p:nvPr/>
        </p:nvSpPr>
        <p:spPr>
          <a:xfrm>
            <a:off x="823475" y="3067163"/>
            <a:ext cx="1213500" cy="1248600"/>
          </a:xfrm>
          <a:prstGeom prst="roundRect">
            <a:avLst>
              <a:gd name="adj" fmla="val 16667"/>
            </a:avLst>
          </a:prstGeom>
          <a:solidFill>
            <a:srgbClr val="DBEAFE"/>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2500" b="0" i="0" u="none" strike="noStrike" cap="none">
              <a:solidFill>
                <a:srgbClr val="FFFFFF"/>
              </a:solidFill>
              <a:latin typeface="Arial"/>
              <a:ea typeface="Arial"/>
              <a:cs typeface="Arial"/>
              <a:sym typeface="Arial"/>
            </a:endParaRPr>
          </a:p>
        </p:txBody>
      </p:sp>
      <p:sp>
        <p:nvSpPr>
          <p:cNvPr id="202" name="Google Shape;202;p43"/>
          <p:cNvSpPr/>
          <p:nvPr/>
        </p:nvSpPr>
        <p:spPr>
          <a:xfrm>
            <a:off x="4724738" y="2990963"/>
            <a:ext cx="1213500" cy="1248600"/>
          </a:xfrm>
          <a:prstGeom prst="roundRect">
            <a:avLst>
              <a:gd name="adj" fmla="val 16667"/>
            </a:avLst>
          </a:prstGeom>
          <a:solidFill>
            <a:srgbClr val="DBEAFE"/>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2500" b="0" i="0" u="none" strike="noStrike" cap="none">
              <a:solidFill>
                <a:srgbClr val="FFFFFF"/>
              </a:solidFill>
              <a:latin typeface="Arial"/>
              <a:ea typeface="Arial"/>
              <a:cs typeface="Arial"/>
              <a:sym typeface="Arial"/>
            </a:endParaRPr>
          </a:p>
        </p:txBody>
      </p:sp>
      <p:sp>
        <p:nvSpPr>
          <p:cNvPr id="203" name="Google Shape;203;p43"/>
          <p:cNvSpPr txBox="1"/>
          <p:nvPr/>
        </p:nvSpPr>
        <p:spPr>
          <a:xfrm>
            <a:off x="4783184" y="3722593"/>
            <a:ext cx="1096800" cy="550500"/>
          </a:xfrm>
          <a:prstGeom prst="rect">
            <a:avLst/>
          </a:prstGeom>
          <a:noFill/>
          <a:ln>
            <a:noFill/>
          </a:ln>
        </p:spPr>
        <p:txBody>
          <a:bodyPr spcFirstLastPara="1" wrap="square" lIns="50800" tIns="50800" rIns="50800" bIns="50800" anchor="ctr" anchorCtr="0">
            <a:normAutofit/>
          </a:bodyPr>
          <a:lstStyle/>
          <a:p>
            <a:pPr marL="0" marR="0" lvl="0" indent="0" algn="ctr" rtl="0">
              <a:lnSpc>
                <a:spcPct val="90000"/>
              </a:lnSpc>
              <a:spcBef>
                <a:spcPts val="0"/>
              </a:spcBef>
              <a:spcAft>
                <a:spcPts val="0"/>
              </a:spcAft>
              <a:buClr>
                <a:srgbClr val="00A1FF"/>
              </a:buClr>
              <a:buSzPts val="6000"/>
              <a:buFont typeface="Arial"/>
              <a:buNone/>
            </a:pPr>
            <a:r>
              <a:rPr lang="en" sz="2500" b="1" i="0" u="none" strike="noStrike" cap="none">
                <a:solidFill>
                  <a:srgbClr val="00A1FF"/>
                </a:solidFill>
              </a:rPr>
              <a:t>RL</a:t>
            </a:r>
            <a:endParaRPr sz="2500" b="1" i="0" u="none" strike="noStrike" cap="none">
              <a:solidFill>
                <a:srgbClr val="000000"/>
              </a:solidFill>
            </a:endParaRPr>
          </a:p>
        </p:txBody>
      </p:sp>
      <p:sp>
        <p:nvSpPr>
          <p:cNvPr id="204" name="Google Shape;204;p43"/>
          <p:cNvSpPr txBox="1"/>
          <p:nvPr/>
        </p:nvSpPr>
        <p:spPr>
          <a:xfrm>
            <a:off x="832225" y="3829625"/>
            <a:ext cx="12135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800" b="1" i="0" u="none" strike="noStrike" cap="none">
                <a:solidFill>
                  <a:srgbClr val="00A1FF"/>
                </a:solidFill>
              </a:rPr>
              <a:t>Bio/Chem</a:t>
            </a:r>
            <a:endParaRPr sz="1800" b="1" i="0" u="none" strike="noStrike" cap="none">
              <a:solidFill>
                <a:srgbClr val="00A1FF"/>
              </a:solidFill>
            </a:endParaRPr>
          </a:p>
        </p:txBody>
      </p:sp>
      <p:sp>
        <p:nvSpPr>
          <p:cNvPr id="205" name="Google Shape;205;p43"/>
          <p:cNvSpPr/>
          <p:nvPr/>
        </p:nvSpPr>
        <p:spPr>
          <a:xfrm>
            <a:off x="2774119" y="3023938"/>
            <a:ext cx="1213500" cy="1248600"/>
          </a:xfrm>
          <a:prstGeom prst="roundRect">
            <a:avLst>
              <a:gd name="adj" fmla="val 16667"/>
            </a:avLst>
          </a:prstGeom>
          <a:solidFill>
            <a:srgbClr val="DBEAFE"/>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2500" b="0" i="0" u="none" strike="noStrike" cap="none">
              <a:solidFill>
                <a:srgbClr val="FFFFFF"/>
              </a:solidFill>
              <a:latin typeface="Arial"/>
              <a:ea typeface="Arial"/>
              <a:cs typeface="Arial"/>
              <a:sym typeface="Arial"/>
            </a:endParaRPr>
          </a:p>
        </p:txBody>
      </p:sp>
      <p:sp>
        <p:nvSpPr>
          <p:cNvPr id="206" name="Google Shape;206;p43"/>
          <p:cNvSpPr txBox="1"/>
          <p:nvPr/>
        </p:nvSpPr>
        <p:spPr>
          <a:xfrm>
            <a:off x="2831730" y="3648118"/>
            <a:ext cx="10968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900" b="1" i="0" u="none" strike="noStrike" cap="none">
                <a:solidFill>
                  <a:srgbClr val="00A1FF"/>
                </a:solidFill>
              </a:rPr>
              <a:t>Time Series</a:t>
            </a:r>
            <a:endParaRPr sz="1900" b="1" i="0" u="none" strike="noStrike" cap="none">
              <a:solidFill>
                <a:srgbClr val="000000"/>
              </a:solidFill>
            </a:endParaRPr>
          </a:p>
        </p:txBody>
      </p:sp>
      <p:sp>
        <p:nvSpPr>
          <p:cNvPr id="207" name="Google Shape;207;p43"/>
          <p:cNvSpPr/>
          <p:nvPr/>
        </p:nvSpPr>
        <p:spPr>
          <a:xfrm>
            <a:off x="2774324" y="1304875"/>
            <a:ext cx="1213500" cy="1248600"/>
          </a:xfrm>
          <a:prstGeom prst="roundRect">
            <a:avLst>
              <a:gd name="adj" fmla="val 16667"/>
            </a:avLst>
          </a:prstGeom>
          <a:solidFill>
            <a:srgbClr val="DBEAFE"/>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2500" b="0" i="0" u="none" strike="noStrike" cap="none">
              <a:solidFill>
                <a:srgbClr val="FFFFFF"/>
              </a:solidFill>
              <a:latin typeface="Arial"/>
              <a:ea typeface="Arial"/>
              <a:cs typeface="Arial"/>
              <a:sym typeface="Arial"/>
            </a:endParaRPr>
          </a:p>
        </p:txBody>
      </p:sp>
      <p:sp>
        <p:nvSpPr>
          <p:cNvPr id="208" name="Google Shape;208;p43"/>
          <p:cNvSpPr/>
          <p:nvPr/>
        </p:nvSpPr>
        <p:spPr>
          <a:xfrm>
            <a:off x="5024004" y="1559117"/>
            <a:ext cx="428100" cy="54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0000"/>
              <a:buFont typeface="Arial"/>
              <a:buNone/>
            </a:pPr>
            <a:r>
              <a:rPr lang="en" sz="2500" b="0" i="0" u="none" strike="noStrike" cap="none" dirty="0">
                <a:solidFill>
                  <a:srgbClr val="000000"/>
                </a:solidFill>
                <a:latin typeface="Arial"/>
                <a:ea typeface="Arial"/>
                <a:cs typeface="Arial"/>
                <a:sym typeface="Arial"/>
              </a:rPr>
              <a:t>👀</a:t>
            </a:r>
            <a:endParaRPr sz="2500" b="0" i="0" u="none" strike="noStrike" cap="none" dirty="0">
              <a:solidFill>
                <a:srgbClr val="000000"/>
              </a:solidFill>
              <a:latin typeface="Arial"/>
              <a:ea typeface="Arial"/>
              <a:cs typeface="Arial"/>
              <a:sym typeface="Arial"/>
            </a:endParaRPr>
          </a:p>
        </p:txBody>
      </p:sp>
      <p:sp>
        <p:nvSpPr>
          <p:cNvPr id="209" name="Google Shape;209;p43"/>
          <p:cNvSpPr/>
          <p:nvPr/>
        </p:nvSpPr>
        <p:spPr>
          <a:xfrm>
            <a:off x="5035409" y="3242333"/>
            <a:ext cx="592200" cy="54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0000"/>
              <a:buFont typeface="Arial"/>
              <a:buNone/>
            </a:pPr>
            <a:r>
              <a:rPr lang="en" sz="2500" b="0" i="0" u="none" strike="noStrike" cap="none" dirty="0">
                <a:solidFill>
                  <a:srgbClr val="000000"/>
                </a:solidFill>
                <a:latin typeface="Arial"/>
                <a:ea typeface="Arial"/>
                <a:cs typeface="Arial"/>
                <a:sym typeface="Arial"/>
              </a:rPr>
              <a:t>🤖</a:t>
            </a:r>
            <a:endParaRPr sz="2500" b="0" i="0" u="none" strike="noStrike" cap="none" dirty="0">
              <a:solidFill>
                <a:srgbClr val="000000"/>
              </a:solidFill>
              <a:latin typeface="Arial"/>
              <a:ea typeface="Arial"/>
              <a:cs typeface="Arial"/>
              <a:sym typeface="Arial"/>
            </a:endParaRPr>
          </a:p>
        </p:txBody>
      </p:sp>
      <p:sp>
        <p:nvSpPr>
          <p:cNvPr id="210" name="Google Shape;210;p43"/>
          <p:cNvSpPr/>
          <p:nvPr/>
        </p:nvSpPr>
        <p:spPr>
          <a:xfrm>
            <a:off x="3058559" y="3174198"/>
            <a:ext cx="396900" cy="54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0000"/>
              <a:buFont typeface="Arial"/>
              <a:buNone/>
            </a:pPr>
            <a:r>
              <a:rPr lang="en" sz="2500" b="0" i="0" u="none" strike="noStrike" cap="none" dirty="0">
                <a:solidFill>
                  <a:srgbClr val="000000"/>
                </a:solidFill>
                <a:latin typeface="Arial"/>
                <a:ea typeface="Arial"/>
                <a:cs typeface="Arial"/>
                <a:sym typeface="Arial"/>
              </a:rPr>
              <a:t>📈</a:t>
            </a:r>
            <a:endParaRPr sz="2500" b="0" i="0" u="none" strike="noStrike" cap="none" dirty="0">
              <a:solidFill>
                <a:srgbClr val="000000"/>
              </a:solidFill>
              <a:latin typeface="Arial"/>
              <a:ea typeface="Arial"/>
              <a:cs typeface="Arial"/>
              <a:sym typeface="Arial"/>
            </a:endParaRPr>
          </a:p>
        </p:txBody>
      </p:sp>
      <p:sp>
        <p:nvSpPr>
          <p:cNvPr id="211" name="Google Shape;211;p43"/>
          <p:cNvSpPr txBox="1"/>
          <p:nvPr/>
        </p:nvSpPr>
        <p:spPr>
          <a:xfrm>
            <a:off x="2774325" y="2042900"/>
            <a:ext cx="12135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900" b="1" i="0" u="none" strike="noStrike" cap="none">
                <a:solidFill>
                  <a:srgbClr val="00A1FF"/>
                </a:solidFill>
              </a:rPr>
              <a:t>Speech</a:t>
            </a:r>
            <a:endParaRPr sz="1900" b="1" i="0" u="none" strike="noStrike" cap="none">
              <a:solidFill>
                <a:srgbClr val="000000"/>
              </a:solidFill>
            </a:endParaRPr>
          </a:p>
        </p:txBody>
      </p:sp>
      <p:sp>
        <p:nvSpPr>
          <p:cNvPr id="212" name="Google Shape;212;p43"/>
          <p:cNvSpPr/>
          <p:nvPr/>
        </p:nvSpPr>
        <p:spPr>
          <a:xfrm>
            <a:off x="6479174" y="2166725"/>
            <a:ext cx="1333200" cy="1248600"/>
          </a:xfrm>
          <a:prstGeom prst="roundRect">
            <a:avLst>
              <a:gd name="adj" fmla="val 16667"/>
            </a:avLst>
          </a:prstGeom>
          <a:solidFill>
            <a:srgbClr val="DBEAFE"/>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rgbClr val="FFFFFF"/>
              </a:solidFill>
              <a:latin typeface="Arial"/>
              <a:ea typeface="Arial"/>
              <a:cs typeface="Arial"/>
              <a:sym typeface="Arial"/>
            </a:endParaRPr>
          </a:p>
        </p:txBody>
      </p:sp>
      <p:sp>
        <p:nvSpPr>
          <p:cNvPr id="213" name="Google Shape;213;p43"/>
          <p:cNvSpPr txBox="1"/>
          <p:nvPr/>
        </p:nvSpPr>
        <p:spPr>
          <a:xfrm>
            <a:off x="881899" y="2042900"/>
            <a:ext cx="1096800" cy="550500"/>
          </a:xfrm>
          <a:prstGeom prst="rect">
            <a:avLst/>
          </a:prstGeom>
          <a:noFill/>
          <a:ln>
            <a:noFill/>
          </a:ln>
        </p:spPr>
        <p:txBody>
          <a:bodyPr spcFirstLastPara="1" wrap="square" lIns="50800" tIns="50800" rIns="50800" bIns="50800" anchor="ctr" anchorCtr="0">
            <a:normAutofit/>
          </a:bodyPr>
          <a:lstStyle/>
          <a:p>
            <a:pPr marL="0" marR="0" lvl="0" indent="0" algn="ctr" rtl="0">
              <a:lnSpc>
                <a:spcPct val="90000"/>
              </a:lnSpc>
              <a:spcBef>
                <a:spcPts val="0"/>
              </a:spcBef>
              <a:spcAft>
                <a:spcPts val="0"/>
              </a:spcAft>
              <a:buClr>
                <a:srgbClr val="00A1FF"/>
              </a:buClr>
              <a:buSzPts val="6000"/>
              <a:buFont typeface="Arial"/>
              <a:buNone/>
            </a:pPr>
            <a:r>
              <a:rPr lang="en" sz="1900" b="1" i="0" u="none" strike="noStrike" cap="none">
                <a:solidFill>
                  <a:srgbClr val="00A1FF"/>
                </a:solidFill>
              </a:rPr>
              <a:t>NLP</a:t>
            </a:r>
            <a:endParaRPr sz="1900" b="1" i="0" u="none" strike="noStrike" cap="none">
              <a:solidFill>
                <a:srgbClr val="000000"/>
              </a:solidFill>
            </a:endParaRPr>
          </a:p>
        </p:txBody>
      </p:sp>
      <p:sp>
        <p:nvSpPr>
          <p:cNvPr id="214" name="Google Shape;214;p43"/>
          <p:cNvSpPr txBox="1"/>
          <p:nvPr/>
        </p:nvSpPr>
        <p:spPr>
          <a:xfrm>
            <a:off x="4783175" y="2042900"/>
            <a:ext cx="10968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900" b="1" i="0" u="none" strike="noStrike" cap="none">
                <a:solidFill>
                  <a:srgbClr val="00A1FF"/>
                </a:solidFill>
              </a:rPr>
              <a:t>Vision</a:t>
            </a:r>
            <a:endParaRPr sz="1900" b="1" i="0" u="none" strike="noStrike" cap="none">
              <a:solidFill>
                <a:srgbClr val="000000"/>
              </a:solidFill>
            </a:endParaRPr>
          </a:p>
        </p:txBody>
      </p:sp>
      <p:sp>
        <p:nvSpPr>
          <p:cNvPr id="215" name="Google Shape;215;p43"/>
          <p:cNvSpPr/>
          <p:nvPr/>
        </p:nvSpPr>
        <p:spPr>
          <a:xfrm>
            <a:off x="3134819" y="1559117"/>
            <a:ext cx="526200" cy="54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0000"/>
              <a:buFont typeface="Arial"/>
              <a:buNone/>
            </a:pPr>
            <a:r>
              <a:rPr lang="en" sz="2500" b="0" i="0" u="none" strike="noStrike" cap="none" dirty="0">
                <a:solidFill>
                  <a:srgbClr val="000000"/>
                </a:solidFill>
                <a:latin typeface="Arial"/>
                <a:ea typeface="Arial"/>
                <a:cs typeface="Arial"/>
                <a:sym typeface="Arial"/>
              </a:rPr>
              <a:t>🗣️</a:t>
            </a:r>
            <a:endParaRPr sz="2500" b="0" i="0" u="none" strike="noStrike" cap="none" dirty="0">
              <a:solidFill>
                <a:srgbClr val="000000"/>
              </a:solidFill>
              <a:latin typeface="Arial"/>
              <a:ea typeface="Arial"/>
              <a:cs typeface="Arial"/>
              <a:sym typeface="Arial"/>
            </a:endParaRPr>
          </a:p>
        </p:txBody>
      </p:sp>
      <p:sp>
        <p:nvSpPr>
          <p:cNvPr id="216" name="Google Shape;216;p43"/>
          <p:cNvSpPr/>
          <p:nvPr/>
        </p:nvSpPr>
        <p:spPr>
          <a:xfrm>
            <a:off x="1112762" y="1559117"/>
            <a:ext cx="479400" cy="54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0000"/>
              <a:buFont typeface="Arial"/>
              <a:buNone/>
            </a:pPr>
            <a:r>
              <a:rPr lang="en" sz="2500" b="0" i="0" u="none" strike="noStrike" cap="none" dirty="0">
                <a:solidFill>
                  <a:srgbClr val="000000"/>
                </a:solidFill>
                <a:latin typeface="Arial"/>
                <a:ea typeface="Arial"/>
                <a:cs typeface="Arial"/>
                <a:sym typeface="Arial"/>
              </a:rPr>
              <a:t>📖</a:t>
            </a:r>
            <a:endParaRPr sz="2500" b="0" i="0" u="none" strike="noStrike" cap="none" dirty="0">
              <a:solidFill>
                <a:srgbClr val="000000"/>
              </a:solidFill>
              <a:latin typeface="Arial"/>
              <a:ea typeface="Arial"/>
              <a:cs typeface="Arial"/>
              <a:sym typeface="Arial"/>
            </a:endParaRPr>
          </a:p>
        </p:txBody>
      </p:sp>
      <p:sp>
        <p:nvSpPr>
          <p:cNvPr id="217" name="Google Shape;217;p43"/>
          <p:cNvSpPr/>
          <p:nvPr/>
        </p:nvSpPr>
        <p:spPr>
          <a:xfrm>
            <a:off x="1112751" y="3242573"/>
            <a:ext cx="479400" cy="54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0000"/>
              <a:buFont typeface="Arial"/>
              <a:buNone/>
            </a:pPr>
            <a:r>
              <a:rPr lang="en" sz="2500" b="0" i="0" u="none" strike="noStrike" cap="none" dirty="0">
                <a:solidFill>
                  <a:srgbClr val="000000"/>
                </a:solidFill>
                <a:latin typeface="Arial"/>
                <a:ea typeface="Arial"/>
                <a:cs typeface="Arial"/>
                <a:sym typeface="Arial"/>
              </a:rPr>
              <a:t>🧬</a:t>
            </a:r>
            <a:endParaRPr sz="2500" b="0" i="0" u="none" strike="noStrike" cap="none" dirty="0">
              <a:solidFill>
                <a:srgbClr val="000000"/>
              </a:solidFill>
              <a:latin typeface="Arial"/>
              <a:ea typeface="Arial"/>
              <a:cs typeface="Arial"/>
              <a:sym typeface="Arial"/>
            </a:endParaRPr>
          </a:p>
        </p:txBody>
      </p:sp>
      <p:sp>
        <p:nvSpPr>
          <p:cNvPr id="218" name="Google Shape;218;p43"/>
          <p:cNvSpPr txBox="1"/>
          <p:nvPr/>
        </p:nvSpPr>
        <p:spPr>
          <a:xfrm>
            <a:off x="6440499" y="2864825"/>
            <a:ext cx="1410600" cy="550500"/>
          </a:xfrm>
          <a:prstGeom prst="rect">
            <a:avLst/>
          </a:prstGeom>
          <a:noFill/>
          <a:ln>
            <a:noFill/>
          </a:ln>
        </p:spPr>
        <p:txBody>
          <a:bodyPr spcFirstLastPara="1" wrap="square" lIns="50800" tIns="50800" rIns="50800" bIns="50800" anchor="ctr" anchorCtr="0">
            <a:noAutofit/>
          </a:bodyPr>
          <a:lstStyle/>
          <a:p>
            <a:pPr marL="0" marR="0" lvl="0" indent="0" algn="ctr" rtl="0">
              <a:lnSpc>
                <a:spcPct val="90000"/>
              </a:lnSpc>
              <a:spcBef>
                <a:spcPts val="0"/>
              </a:spcBef>
              <a:spcAft>
                <a:spcPts val="0"/>
              </a:spcAft>
              <a:buClr>
                <a:srgbClr val="00A1FF"/>
              </a:buClr>
              <a:buSzPts val="6000"/>
              <a:buFont typeface="Arial"/>
              <a:buNone/>
            </a:pPr>
            <a:r>
              <a:rPr lang="en" sz="1900" b="1" i="0" u="none" strike="noStrike" cap="none">
                <a:solidFill>
                  <a:srgbClr val="00A1FF"/>
                </a:solidFill>
              </a:rPr>
              <a:t>Domain X</a:t>
            </a:r>
            <a:endParaRPr sz="1900" b="1" i="0" u="none" strike="noStrike" cap="none">
              <a:solidFill>
                <a:srgbClr val="000000"/>
              </a:solidFill>
            </a:endParaRPr>
          </a:p>
        </p:txBody>
      </p:sp>
      <p:pic>
        <p:nvPicPr>
          <p:cNvPr id="219" name="Google Shape;219;p43" descr="Coming Soon Logo Vector Template Design Illustration, Logo Icons, Template  Icons, Next PNG and Vector with Transparent Background for Free Download |  Vector logo, Template design, Illustration design"/>
          <p:cNvPicPr preferRelativeResize="0"/>
          <p:nvPr/>
        </p:nvPicPr>
        <p:blipFill rotWithShape="1">
          <a:blip r:embed="rId3">
            <a:alphaModFix/>
          </a:blip>
          <a:srcRect/>
          <a:stretch/>
        </p:blipFill>
        <p:spPr>
          <a:xfrm>
            <a:off x="6640674" y="2042899"/>
            <a:ext cx="1010221" cy="103934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107</TotalTime>
  <Words>836</Words>
  <Application>Microsoft Office PowerPoint</Application>
  <PresentationFormat>On-screen Show (16:9)</PresentationFormat>
  <Paragraphs>103</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Helvetica Neue Light</vt:lpstr>
      <vt:lpstr>Helvetica Neue</vt:lpstr>
      <vt:lpstr>Palatino Linotype</vt:lpstr>
      <vt:lpstr>Calibri</vt:lpstr>
      <vt:lpstr>Barlow</vt:lpstr>
      <vt:lpstr>31_ColorGradientLight</vt:lpstr>
      <vt:lpstr>PowerPoint Presentation</vt:lpstr>
      <vt:lpstr>PowerPoint Presentation</vt:lpstr>
      <vt:lpstr>A Tour through the Hugging Face Hub</vt:lpstr>
      <vt:lpstr>Let’s say you want to build a news summarizer…</vt:lpstr>
      <vt:lpstr>First, you’d need to collect and clean a dataset</vt:lpstr>
      <vt:lpstr>Then, you’d need to pick and train a model…</vt:lpstr>
      <vt:lpstr>Is there an easier way?</vt:lpstr>
      <vt:lpstr>PowerPoint Presentation</vt:lpstr>
      <vt:lpstr>Solving all kinds of problems</vt:lpstr>
      <vt:lpstr>Brief tour through Open Source family</vt:lpstr>
      <vt:lpstr>How can I find models?</vt:lpstr>
      <vt:lpstr>The Model Hub</vt:lpstr>
      <vt:lpstr>Use with any library you love!</vt:lpstr>
      <vt:lpstr>Usual workflow</vt:lpstr>
      <vt:lpstr>Datasets Hub</vt:lpstr>
      <vt:lpstr>Datasets</vt:lpstr>
      <vt:lpstr>Datasets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Maxwell,Daniel</cp:lastModifiedBy>
  <cp:revision>16</cp:revision>
  <dcterms:modified xsi:type="dcterms:W3CDTF">2022-09-21T15:19:10Z</dcterms:modified>
</cp:coreProperties>
</file>